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1"/>
  </p:notesMasterIdLst>
  <p:sldIdLst>
    <p:sldId id="309" r:id="rId4"/>
    <p:sldId id="323" r:id="rId5"/>
    <p:sldId id="324" r:id="rId6"/>
    <p:sldId id="308" r:id="rId7"/>
    <p:sldId id="262" r:id="rId8"/>
    <p:sldId id="264" r:id="rId9"/>
    <p:sldId id="285" r:id="rId10"/>
    <p:sldId id="310" r:id="rId11"/>
    <p:sldId id="268" r:id="rId12"/>
    <p:sldId id="327" r:id="rId13"/>
    <p:sldId id="322" r:id="rId14"/>
    <p:sldId id="321" r:id="rId15"/>
    <p:sldId id="318" r:id="rId16"/>
    <p:sldId id="326" r:id="rId17"/>
    <p:sldId id="320" r:id="rId18"/>
    <p:sldId id="277" r:id="rId19"/>
    <p:sldId id="31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08F6A-4B32-EDD6-378C-C1EB91559170}" name="Lila Otero - IDENER" initials="LOG" userId="Lila Otero - IDENER" providerId="None"/>
  <p188:author id="{569C48E6-6517-0B2C-00E4-95B1EE442DA9}" name="Ioanna Katsavou" initials="IK" userId="acfe5462a638746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B97"/>
    <a:srgbClr val="57BD83"/>
    <a:srgbClr val="96BF24"/>
    <a:srgbClr val="74969A"/>
    <a:srgbClr val="93BCC0"/>
    <a:srgbClr val="9CFFD9"/>
    <a:srgbClr val="FE456A"/>
    <a:srgbClr val="97CC72"/>
    <a:srgbClr val="24151E"/>
    <a:srgbClr val="86C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4" autoAdjust="0"/>
    <p:restoredTop sz="95393"/>
  </p:normalViewPr>
  <p:slideViewPr>
    <p:cSldViewPr snapToGrid="0">
      <p:cViewPr varScale="1">
        <p:scale>
          <a:sx n="105" d="100"/>
          <a:sy n="105" d="100"/>
        </p:scale>
        <p:origin x="1260" y="150"/>
      </p:cViewPr>
      <p:guideLst>
        <p:guide orient="horz" pos="2704"/>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72" d="100"/>
          <a:sy n="72" d="100"/>
        </p:scale>
        <p:origin x="35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7D5EB-1821-2E43-8F26-22934328BB44}" type="doc">
      <dgm:prSet loTypeId="urn:microsoft.com/office/officeart/2008/layout/PictureGrid" loCatId="" qsTypeId="urn:microsoft.com/office/officeart/2005/8/quickstyle/simple1" qsCatId="simple" csTypeId="urn:microsoft.com/office/officeart/2005/8/colors/accent4_1" csCatId="accent4" phldr="1"/>
      <dgm:spPr/>
      <dgm:t>
        <a:bodyPr/>
        <a:lstStyle/>
        <a:p>
          <a:endParaRPr lang="en-GB"/>
        </a:p>
      </dgm:t>
    </dgm:pt>
    <dgm:pt modelId="{400B6C7A-3361-944D-9F08-77762D1A7509}">
      <dgm:prSet phldrT="[Text]"/>
      <dgm:spPr/>
      <dgm:t>
        <a:bodyPr/>
        <a:lstStyle/>
        <a:p>
          <a:pPr algn="ctr"/>
          <a:r>
            <a:rPr lang="en-GB" dirty="0">
              <a:solidFill>
                <a:srgbClr val="57BD83"/>
              </a:solidFill>
            </a:rPr>
            <a:t>YOUR LOGO HERE!</a:t>
          </a:r>
        </a:p>
      </dgm:t>
    </dgm:pt>
    <dgm:pt modelId="{5BEC958A-8249-3646-A5CB-2B23D2453B23}" type="parTrans" cxnId="{C5CA0D36-25FF-1745-982C-EC8CB88F7A7C}">
      <dgm:prSet/>
      <dgm:spPr/>
      <dgm:t>
        <a:bodyPr/>
        <a:lstStyle/>
        <a:p>
          <a:endParaRPr lang="en-GB"/>
        </a:p>
      </dgm:t>
    </dgm:pt>
    <dgm:pt modelId="{BBE51FFF-0445-6D4B-BEF2-62B572F0343E}" type="sibTrans" cxnId="{C5CA0D36-25FF-1745-982C-EC8CB88F7A7C}">
      <dgm:prSet/>
      <dgm:spPr/>
      <dgm:t>
        <a:bodyPr/>
        <a:lstStyle/>
        <a:p>
          <a:endParaRPr lang="en-GB"/>
        </a:p>
      </dgm:t>
    </dgm:pt>
    <dgm:pt modelId="{EFD67692-F8BC-0C40-A897-A317CF8E2303}" type="pres">
      <dgm:prSet presAssocID="{1AB7D5EB-1821-2E43-8F26-22934328BB44}" presName="Name0" presStyleCnt="0">
        <dgm:presLayoutVars>
          <dgm:dir/>
        </dgm:presLayoutVars>
      </dgm:prSet>
      <dgm:spPr/>
    </dgm:pt>
    <dgm:pt modelId="{5C61C782-19DF-A443-8312-0E2B0FC9B416}" type="pres">
      <dgm:prSet presAssocID="{400B6C7A-3361-944D-9F08-77762D1A7509}" presName="composite" presStyleCnt="0"/>
      <dgm:spPr/>
    </dgm:pt>
    <dgm:pt modelId="{8ED9E4C7-4A80-B64B-997E-C5E5C8E17595}" type="pres">
      <dgm:prSet presAssocID="{400B6C7A-3361-944D-9F08-77762D1A7509}" presName="rect2" presStyleLbl="revTx" presStyleIdx="0" presStyleCnt="1" custScaleX="90909" custLinFactY="100000" custLinFactNeighborX="-6900" custLinFactNeighborY="104819">
        <dgm:presLayoutVars>
          <dgm:bulletEnabled val="1"/>
        </dgm:presLayoutVars>
      </dgm:prSet>
      <dgm:spPr/>
    </dgm:pt>
    <dgm:pt modelId="{CE5D68F9-7E3F-2F4F-B248-10175EEFB7B9}" type="pres">
      <dgm:prSet presAssocID="{400B6C7A-3361-944D-9F08-77762D1A7509}" presName="rect1" presStyleLbl="alignImgPlace1" presStyleIdx="0" presStyleCnt="1" custScaleX="117322" custScaleY="60326" custLinFactNeighborX="-6900" custLinFactNeighborY="10842"/>
      <dgm:spPr/>
    </dgm:pt>
  </dgm:ptLst>
  <dgm:cxnLst>
    <dgm:cxn modelId="{C5CA0D36-25FF-1745-982C-EC8CB88F7A7C}" srcId="{1AB7D5EB-1821-2E43-8F26-22934328BB44}" destId="{400B6C7A-3361-944D-9F08-77762D1A7509}" srcOrd="0" destOrd="0" parTransId="{5BEC958A-8249-3646-A5CB-2B23D2453B23}" sibTransId="{BBE51FFF-0445-6D4B-BEF2-62B572F0343E}"/>
    <dgm:cxn modelId="{53B8AB6C-1443-5E4A-8F88-BB4E2B5E523C}" type="presOf" srcId="{400B6C7A-3361-944D-9F08-77762D1A7509}" destId="{8ED9E4C7-4A80-B64B-997E-C5E5C8E17595}" srcOrd="0" destOrd="0" presId="urn:microsoft.com/office/officeart/2008/layout/PictureGrid"/>
    <dgm:cxn modelId="{C44406D6-5129-B44E-933A-EB348192C5E6}" type="presOf" srcId="{1AB7D5EB-1821-2E43-8F26-22934328BB44}" destId="{EFD67692-F8BC-0C40-A897-A317CF8E2303}" srcOrd="0" destOrd="0" presId="urn:microsoft.com/office/officeart/2008/layout/PictureGrid"/>
    <dgm:cxn modelId="{C1ECBD39-590E-984B-8838-D41FDC1BAFDC}" type="presParOf" srcId="{EFD67692-F8BC-0C40-A897-A317CF8E2303}" destId="{5C61C782-19DF-A443-8312-0E2B0FC9B416}" srcOrd="0" destOrd="0" presId="urn:microsoft.com/office/officeart/2008/layout/PictureGrid"/>
    <dgm:cxn modelId="{8523008E-D8A5-3A4A-932A-2E7C2BA52E1C}" type="presParOf" srcId="{5C61C782-19DF-A443-8312-0E2B0FC9B416}" destId="{8ED9E4C7-4A80-B64B-997E-C5E5C8E17595}" srcOrd="0" destOrd="0" presId="urn:microsoft.com/office/officeart/2008/layout/PictureGrid"/>
    <dgm:cxn modelId="{CE52B55D-1F64-2C46-97FB-417474F43965}" type="presParOf" srcId="{5C61C782-19DF-A443-8312-0E2B0FC9B416}" destId="{CE5D68F9-7E3F-2F4F-B248-10175EEFB7B9}"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9E4C7-4A80-B64B-997E-C5E5C8E17595}">
      <dsp:nvSpPr>
        <dsp:cNvPr id="0" name=""/>
        <dsp:cNvSpPr/>
      </dsp:nvSpPr>
      <dsp:spPr>
        <a:xfrm>
          <a:off x="1993139" y="1035229"/>
          <a:ext cx="2010983" cy="331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marL="0" lvl="0" indent="0" algn="ctr" defTabSz="711200">
            <a:lnSpc>
              <a:spcPct val="90000"/>
            </a:lnSpc>
            <a:spcBef>
              <a:spcPct val="0"/>
            </a:spcBef>
            <a:spcAft>
              <a:spcPct val="35000"/>
            </a:spcAft>
            <a:buNone/>
          </a:pPr>
          <a:r>
            <a:rPr lang="en-GB" sz="1600" kern="1200" dirty="0">
              <a:solidFill>
                <a:srgbClr val="57BD83"/>
              </a:solidFill>
            </a:rPr>
            <a:t>YOUR LOGO HERE!</a:t>
          </a:r>
        </a:p>
      </dsp:txBody>
      <dsp:txXfrm>
        <a:off x="1993139" y="1035229"/>
        <a:ext cx="2010983" cy="331812"/>
      </dsp:txXfrm>
    </dsp:sp>
    <dsp:sp modelId="{CE5D68F9-7E3F-2F4F-B248-10175EEFB7B9}">
      <dsp:nvSpPr>
        <dsp:cNvPr id="0" name=""/>
        <dsp:cNvSpPr/>
      </dsp:nvSpPr>
      <dsp:spPr>
        <a:xfrm>
          <a:off x="1701000" y="1472701"/>
          <a:ext cx="2595261" cy="1334461"/>
        </a:xfrm>
        <a:prstGeom prst="rect">
          <a:avLst/>
        </a:prstGeom>
        <a:solidFill>
          <a:schemeClr val="accent4">
            <a:tint val="4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69F6F-D286-864F-B534-7027B9AEDF06}" type="datetimeFigureOut">
              <a:rPr lang="en-GR" smtClean="0"/>
              <a:t>06/28/2023</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1612E-6C9A-D846-A6CA-D0FF3AEA97CF}" type="slidenum">
              <a:rPr lang="en-GR" smtClean="0"/>
              <a:t>‹#›</a:t>
            </a:fld>
            <a:endParaRPr lang="en-GR"/>
          </a:p>
        </p:txBody>
      </p:sp>
    </p:spTree>
    <p:extLst>
      <p:ext uri="{BB962C8B-B14F-4D97-AF65-F5344CB8AC3E}">
        <p14:creationId xmlns:p14="http://schemas.microsoft.com/office/powerpoint/2010/main" val="379458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64A1612E-6C9A-D846-A6CA-D0FF3AEA97CF}" type="slidenum">
              <a:rPr lang="en-GR" smtClean="0"/>
              <a:t>1</a:t>
            </a:fld>
            <a:endParaRPr lang="en-GR"/>
          </a:p>
        </p:txBody>
      </p:sp>
    </p:spTree>
    <p:extLst>
      <p:ext uri="{BB962C8B-B14F-4D97-AF65-F5344CB8AC3E}">
        <p14:creationId xmlns:p14="http://schemas.microsoft.com/office/powerpoint/2010/main" val="66162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64A1612E-6C9A-D846-A6CA-D0FF3AEA97CF}" type="slidenum">
              <a:rPr lang="en-GR" smtClean="0"/>
              <a:t>15</a:t>
            </a:fld>
            <a:endParaRPr lang="en-GR"/>
          </a:p>
        </p:txBody>
      </p:sp>
    </p:spTree>
    <p:extLst>
      <p:ext uri="{BB962C8B-B14F-4D97-AF65-F5344CB8AC3E}">
        <p14:creationId xmlns:p14="http://schemas.microsoft.com/office/powerpoint/2010/main" val="30217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14FD5-E561-9195-7DDE-75473131C135}"/>
              </a:ext>
            </a:extLst>
          </p:cNvPr>
          <p:cNvSpPr/>
          <p:nvPr userDrawn="1"/>
        </p:nvSpPr>
        <p:spPr>
          <a:xfrm>
            <a:off x="-6" y="808069"/>
            <a:ext cx="12191999" cy="5397859"/>
          </a:xfrm>
          <a:prstGeom prst="rect">
            <a:avLst/>
          </a:prstGeom>
          <a:solidFill>
            <a:srgbClr val="327B9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0" i="0" dirty="0">
              <a:latin typeface="Open Sans" panose="020B0606030504020204" pitchFamily="34" charset="0"/>
            </a:endParaRPr>
          </a:p>
        </p:txBody>
      </p:sp>
      <p:sp>
        <p:nvSpPr>
          <p:cNvPr id="4" name="Rectangle 3">
            <a:extLst>
              <a:ext uri="{FF2B5EF4-FFF2-40B4-BE49-F238E27FC236}">
                <a16:creationId xmlns:a16="http://schemas.microsoft.com/office/drawing/2014/main" id="{7A35681E-E312-7583-3A20-751CA810E75B}"/>
              </a:ext>
            </a:extLst>
          </p:cNvPr>
          <p:cNvSpPr/>
          <p:nvPr/>
        </p:nvSpPr>
        <p:spPr>
          <a:xfrm>
            <a:off x="11710616" y="6399160"/>
            <a:ext cx="184731" cy="369332"/>
          </a:xfrm>
          <a:prstGeom prst="rect">
            <a:avLst/>
          </a:prstGeom>
        </p:spPr>
        <p:txBody>
          <a:bodyPr wrap="none">
            <a:spAutoFit/>
          </a:bodyPr>
          <a:lstStyle/>
          <a:p>
            <a:endParaRPr lang="en-ID" dirty="0">
              <a:solidFill>
                <a:schemeClr val="bg1"/>
              </a:solidFill>
              <a:latin typeface="Font Awesome 5 Free Solid" panose="02000503000000000000" pitchFamily="50" charset="0"/>
            </a:endParaRPr>
          </a:p>
        </p:txBody>
      </p:sp>
      <p:sp>
        <p:nvSpPr>
          <p:cNvPr id="5" name="Rectangle 4">
            <a:extLst>
              <a:ext uri="{FF2B5EF4-FFF2-40B4-BE49-F238E27FC236}">
                <a16:creationId xmlns:a16="http://schemas.microsoft.com/office/drawing/2014/main" id="{684D586F-D60E-5995-91BF-5C2DCF17C384}"/>
              </a:ext>
            </a:extLst>
          </p:cNvPr>
          <p:cNvSpPr/>
          <p:nvPr userDrawn="1"/>
        </p:nvSpPr>
        <p:spPr>
          <a:xfrm>
            <a:off x="1" y="976745"/>
            <a:ext cx="12191999" cy="50731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0" i="0" dirty="0">
              <a:latin typeface="Open Sans" panose="020B0606030504020204" pitchFamily="34" charset="0"/>
            </a:endParaRPr>
          </a:p>
        </p:txBody>
      </p:sp>
      <p:sp>
        <p:nvSpPr>
          <p:cNvPr id="2" name="TextBox 1">
            <a:extLst>
              <a:ext uri="{FF2B5EF4-FFF2-40B4-BE49-F238E27FC236}">
                <a16:creationId xmlns:a16="http://schemas.microsoft.com/office/drawing/2014/main" id="{55A8EA0A-DC3A-7A12-3EC4-68DA1B2506DB}"/>
              </a:ext>
            </a:extLst>
          </p:cNvPr>
          <p:cNvSpPr txBox="1"/>
          <p:nvPr userDrawn="1"/>
        </p:nvSpPr>
        <p:spPr>
          <a:xfrm>
            <a:off x="257437" y="1132513"/>
            <a:ext cx="4724400" cy="400110"/>
          </a:xfrm>
          <a:prstGeom prst="rect">
            <a:avLst/>
          </a:prstGeom>
          <a:noFill/>
        </p:spPr>
        <p:txBody>
          <a:bodyPr wrap="square" rtlCol="0">
            <a:spAutoFit/>
          </a:bodyPr>
          <a:lstStyle/>
          <a:p>
            <a:r>
              <a:rPr lang="en-US" sz="2000" b="0" i="0" dirty="0">
                <a:solidFill>
                  <a:srgbClr val="57BD83"/>
                </a:solidFill>
                <a:latin typeface="Open Sans" panose="020B0606030504020204" pitchFamily="34" charset="0"/>
                <a:cs typeface="Open Sans" panose="020B0606030504020204" pitchFamily="34" charset="0"/>
              </a:rPr>
              <a:t>WP OVERVIEW</a:t>
            </a:r>
            <a:endParaRPr lang="en-ID" sz="2000" b="0" i="0" dirty="0">
              <a:solidFill>
                <a:srgbClr val="57BD83"/>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425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9" name="Picture 8" descr="A picture containing colorful&#10;&#10;Description automatically generated">
            <a:extLst>
              <a:ext uri="{FF2B5EF4-FFF2-40B4-BE49-F238E27FC236}">
                <a16:creationId xmlns:a16="http://schemas.microsoft.com/office/drawing/2014/main" id="{9D56A4A2-6857-2B8A-39C3-A184D86B22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626" b="13478"/>
          <a:stretch/>
        </p:blipFill>
        <p:spPr>
          <a:xfrm>
            <a:off x="6" y="1014151"/>
            <a:ext cx="12191994" cy="5112257"/>
          </a:xfrm>
          <a:prstGeom prst="rect">
            <a:avLst/>
          </a:prstGeom>
        </p:spPr>
      </p:pic>
      <p:sp>
        <p:nvSpPr>
          <p:cNvPr id="3" name="Rectangle 2">
            <a:extLst>
              <a:ext uri="{FF2B5EF4-FFF2-40B4-BE49-F238E27FC236}">
                <a16:creationId xmlns:a16="http://schemas.microsoft.com/office/drawing/2014/main" id="{AB2CAB8B-F65F-08FA-F19B-BA1790E20863}"/>
              </a:ext>
            </a:extLst>
          </p:cNvPr>
          <p:cNvSpPr/>
          <p:nvPr userDrawn="1"/>
        </p:nvSpPr>
        <p:spPr>
          <a:xfrm>
            <a:off x="-6" y="3695008"/>
            <a:ext cx="12192000" cy="857718"/>
          </a:xfrm>
          <a:prstGeom prst="rect">
            <a:avLst/>
          </a:prstGeom>
          <a:solidFill>
            <a:srgbClr val="9CFFD9"/>
          </a:solidFill>
          <a:ln>
            <a:noFill/>
          </a:ln>
          <a:effectLst>
            <a:outerShdw blurRad="50800" dist="38100" dir="16200000" rotWithShape="0">
              <a:prstClr val="black">
                <a:alpha val="40000"/>
              </a:prstClr>
            </a:outerShdw>
            <a:reflection blurRad="6350" stA="50000" endA="300" endPos="55000" dir="5400000" sy="-100000" algn="bl" rotWithShape="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b="0" i="0" dirty="0">
              <a:latin typeface="Open Sans" panose="020B0606030504020204" pitchFamily="34" charset="0"/>
            </a:endParaRPr>
          </a:p>
        </p:txBody>
      </p:sp>
    </p:spTree>
    <p:extLst>
      <p:ext uri="{BB962C8B-B14F-4D97-AF65-F5344CB8AC3E}">
        <p14:creationId xmlns:p14="http://schemas.microsoft.com/office/powerpoint/2010/main" val="4115207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4552F-F875-52AA-5C7A-B63C2820DD60}"/>
              </a:ext>
            </a:extLst>
          </p:cNvPr>
          <p:cNvPicPr>
            <a:picLocks noChangeAspect="1"/>
          </p:cNvPicPr>
          <p:nvPr userDrawn="1"/>
        </p:nvPicPr>
        <p:blipFill>
          <a:blip r:embed="rId2">
            <a:extLst>
              <a:ext uri="{28A0092B-C50C-407E-A947-70E740481C1C}">
                <a14:useLocalDpi xmlns:a14="http://schemas.microsoft.com/office/drawing/2010/main" val="0"/>
              </a:ext>
            </a:extLst>
          </a:blip>
          <a:srcRect t="18950" b="18950"/>
          <a:stretch/>
        </p:blipFill>
        <p:spPr>
          <a:xfrm>
            <a:off x="-2" y="1080654"/>
            <a:ext cx="12191998" cy="5045755"/>
          </a:xfrm>
          <a:prstGeom prst="rect">
            <a:avLst/>
          </a:prstGeom>
        </p:spPr>
      </p:pic>
      <p:sp>
        <p:nvSpPr>
          <p:cNvPr id="10" name="Rectangle 9">
            <a:extLst>
              <a:ext uri="{FF2B5EF4-FFF2-40B4-BE49-F238E27FC236}">
                <a16:creationId xmlns:a16="http://schemas.microsoft.com/office/drawing/2014/main" id="{767E7076-B670-E986-4D21-8CF0FB4DED10}"/>
              </a:ext>
            </a:extLst>
          </p:cNvPr>
          <p:cNvSpPr/>
          <p:nvPr userDrawn="1"/>
        </p:nvSpPr>
        <p:spPr>
          <a:xfrm>
            <a:off x="0" y="4559638"/>
            <a:ext cx="12192000" cy="1026941"/>
          </a:xfrm>
          <a:prstGeom prst="rect">
            <a:avLst/>
          </a:prstGeom>
          <a:solidFill>
            <a:srgbClr val="57BD83"/>
          </a:solidFill>
          <a:ln>
            <a:noFill/>
          </a:ln>
          <a:effectLst>
            <a:outerShdw blurRad="50800" dist="38100" dir="16200000" rotWithShape="0">
              <a:prstClr val="black">
                <a:alpha val="40000"/>
              </a:prstClr>
            </a:outerShdw>
            <a:reflection blurRad="6350" stA="50000" endA="300" endPos="55000" dir="5400000" sy="-100000" algn="bl" rotWithShape="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b="0" i="0" dirty="0">
              <a:latin typeface="Open Sans" panose="020B0606030504020204" pitchFamily="34" charset="0"/>
            </a:endParaRPr>
          </a:p>
        </p:txBody>
      </p:sp>
    </p:spTree>
    <p:extLst>
      <p:ext uri="{BB962C8B-B14F-4D97-AF65-F5344CB8AC3E}">
        <p14:creationId xmlns:p14="http://schemas.microsoft.com/office/powerpoint/2010/main" val="34765463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2F8B56-E74C-4C4B-A9E2-54C9489B048F}"/>
              </a:ext>
            </a:extLst>
          </p:cNvPr>
          <p:cNvSpPr>
            <a:spLocks noGrp="1"/>
          </p:cNvSpPr>
          <p:nvPr>
            <p:ph type="pic" sz="quarter" idx="10"/>
          </p:nvPr>
        </p:nvSpPr>
        <p:spPr>
          <a:xfrm>
            <a:off x="605631" y="805229"/>
            <a:ext cx="10980738" cy="2905125"/>
          </a:xfrm>
        </p:spPr>
        <p:txBody>
          <a:bodyPr/>
          <a:lstStyle/>
          <a:p>
            <a:endParaRPr lang="en-ID"/>
          </a:p>
        </p:txBody>
      </p:sp>
    </p:spTree>
    <p:extLst>
      <p:ext uri="{BB962C8B-B14F-4D97-AF65-F5344CB8AC3E}">
        <p14:creationId xmlns:p14="http://schemas.microsoft.com/office/powerpoint/2010/main" val="3692001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A1CC77A-BF67-C0BB-7D18-82CC3BB933A4}"/>
              </a:ext>
            </a:extLst>
          </p:cNvPr>
          <p:cNvCxnSpPr/>
          <p:nvPr userDrawn="1"/>
        </p:nvCxnSpPr>
        <p:spPr>
          <a:xfrm>
            <a:off x="0" y="795130"/>
            <a:ext cx="12192000" cy="0"/>
          </a:xfrm>
          <a:prstGeom prst="line">
            <a:avLst/>
          </a:prstGeom>
          <a:ln w="22225">
            <a:solidFill>
              <a:srgbClr val="57BD83">
                <a:alpha val="67654"/>
              </a:srgbClr>
            </a:solidFill>
          </a:ln>
        </p:spPr>
        <p:style>
          <a:lnRef idx="1">
            <a:schemeClr val="accent1"/>
          </a:lnRef>
          <a:fillRef idx="0">
            <a:schemeClr val="accent1"/>
          </a:fillRef>
          <a:effectRef idx="0">
            <a:schemeClr val="accent1"/>
          </a:effectRef>
          <a:fontRef idx="minor">
            <a:schemeClr val="tx1"/>
          </a:fontRef>
        </p:style>
      </p:cxnSp>
      <p:sp>
        <p:nvSpPr>
          <p:cNvPr id="2" name="Round Diagonal Corner of Rectangle 1">
            <a:extLst>
              <a:ext uri="{FF2B5EF4-FFF2-40B4-BE49-F238E27FC236}">
                <a16:creationId xmlns:a16="http://schemas.microsoft.com/office/drawing/2014/main" id="{207DABA5-9ECA-D680-374A-E098449BF470}"/>
              </a:ext>
            </a:extLst>
          </p:cNvPr>
          <p:cNvSpPr/>
          <p:nvPr userDrawn="1"/>
        </p:nvSpPr>
        <p:spPr>
          <a:xfrm flipH="1">
            <a:off x="6429981" y="1310268"/>
            <a:ext cx="5292000" cy="4572000"/>
          </a:xfrm>
          <a:prstGeom prst="round2DiagRect">
            <a:avLst/>
          </a:prstGeom>
          <a:blipFill dpi="0" rotWithShape="1">
            <a:blip r:embed="rId2"/>
            <a:srcRect/>
            <a:tile tx="-1847850" ty="0" sx="55000" sy="55000" flip="x" algn="tl"/>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36656718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Round Diagonal Corner of Rectangle 3">
            <a:extLst>
              <a:ext uri="{FF2B5EF4-FFF2-40B4-BE49-F238E27FC236}">
                <a16:creationId xmlns:a16="http://schemas.microsoft.com/office/drawing/2014/main" id="{CFACDF08-6343-5DBE-35F0-3EFE3997A282}"/>
              </a:ext>
            </a:extLst>
          </p:cNvPr>
          <p:cNvSpPr/>
          <p:nvPr userDrawn="1"/>
        </p:nvSpPr>
        <p:spPr>
          <a:xfrm flipH="1">
            <a:off x="393104" y="1427356"/>
            <a:ext cx="5292000" cy="4572000"/>
          </a:xfrm>
          <a:prstGeom prst="round2DiagRect">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3650311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0" y="815545"/>
            <a:ext cx="12192000" cy="5362833"/>
          </a:xfrm>
          <a:prstGeom prst="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0" i="0" dirty="0">
              <a:latin typeface="Open Sans" panose="020B0606030504020204" pitchFamily="34" charset="0"/>
            </a:endParaRPr>
          </a:p>
        </p:txBody>
      </p:sp>
      <p:sp>
        <p:nvSpPr>
          <p:cNvPr id="4" name="Picture Placeholder 3">
            <a:extLst>
              <a:ext uri="{FF2B5EF4-FFF2-40B4-BE49-F238E27FC236}">
                <a16:creationId xmlns:a16="http://schemas.microsoft.com/office/drawing/2014/main" id="{3DBA5CBA-E6C7-4CF7-8AEB-8024BFB71F61}"/>
              </a:ext>
            </a:extLst>
          </p:cNvPr>
          <p:cNvSpPr>
            <a:spLocks noGrp="1"/>
          </p:cNvSpPr>
          <p:nvPr>
            <p:ph type="pic" sz="quarter" idx="10"/>
          </p:nvPr>
        </p:nvSpPr>
        <p:spPr>
          <a:xfrm>
            <a:off x="6446520" y="2354580"/>
            <a:ext cx="3875405" cy="2423795"/>
          </a:xfrm>
        </p:spPr>
        <p:txBody>
          <a:bodyPr/>
          <a:lstStyle/>
          <a:p>
            <a:endParaRPr lang="en-ID"/>
          </a:p>
        </p:txBody>
      </p:sp>
    </p:spTree>
    <p:extLst>
      <p:ext uri="{BB962C8B-B14F-4D97-AF65-F5344CB8AC3E}">
        <p14:creationId xmlns:p14="http://schemas.microsoft.com/office/powerpoint/2010/main" val="3935085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6185-1E3E-4373-ADDB-7206E855D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69106EC3-E521-495A-A0E0-A6852685BF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5946776-A414-4464-A453-3C7BFE4C1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51635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83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pic>
        <p:nvPicPr>
          <p:cNvPr id="6" name="Picture 5" descr="A close up of water drops&#10;&#10;Description automatically generated with low confidence">
            <a:extLst>
              <a:ext uri="{FF2B5EF4-FFF2-40B4-BE49-F238E27FC236}">
                <a16:creationId xmlns:a16="http://schemas.microsoft.com/office/drawing/2014/main" id="{8E691780-FBE0-D4B6-C76C-AA5950387C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479" b="32972"/>
          <a:stretch/>
        </p:blipFill>
        <p:spPr>
          <a:xfrm>
            <a:off x="1" y="0"/>
            <a:ext cx="12192000" cy="5955519"/>
          </a:xfrm>
          <a:prstGeom prst="rect">
            <a:avLst/>
          </a:prstGeom>
        </p:spPr>
      </p:pic>
      <p:sp>
        <p:nvSpPr>
          <p:cNvPr id="4" name="Rectangle 3">
            <a:extLst>
              <a:ext uri="{FF2B5EF4-FFF2-40B4-BE49-F238E27FC236}">
                <a16:creationId xmlns:a16="http://schemas.microsoft.com/office/drawing/2014/main" id="{7A35681E-E312-7583-3A20-751CA810E75B}"/>
              </a:ext>
            </a:extLst>
          </p:cNvPr>
          <p:cNvSpPr/>
          <p:nvPr/>
        </p:nvSpPr>
        <p:spPr>
          <a:xfrm>
            <a:off x="11710616" y="6399160"/>
            <a:ext cx="184731" cy="369332"/>
          </a:xfrm>
          <a:prstGeom prst="rect">
            <a:avLst/>
          </a:prstGeom>
        </p:spPr>
        <p:txBody>
          <a:bodyPr wrap="none">
            <a:spAutoFit/>
          </a:bodyPr>
          <a:lstStyle/>
          <a:p>
            <a:endParaRPr lang="en-ID" dirty="0">
              <a:solidFill>
                <a:schemeClr val="bg1"/>
              </a:solidFill>
              <a:latin typeface="Font Awesome 5 Free Solid" panose="02000503000000000000" pitchFamily="50" charset="0"/>
            </a:endParaRPr>
          </a:p>
        </p:txBody>
      </p:sp>
      <p:pic>
        <p:nvPicPr>
          <p:cNvPr id="5" name="Picture 4">
            <a:extLst>
              <a:ext uri="{FF2B5EF4-FFF2-40B4-BE49-F238E27FC236}">
                <a16:creationId xmlns:a16="http://schemas.microsoft.com/office/drawing/2014/main" id="{FFC98915-403C-56DD-6EEE-196857177F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4031" y="435945"/>
            <a:ext cx="2240877" cy="1432213"/>
          </a:xfrm>
          <a:prstGeom prst="rect">
            <a:avLst/>
          </a:prstGeom>
        </p:spPr>
      </p:pic>
      <p:pic>
        <p:nvPicPr>
          <p:cNvPr id="7" name="Picture 6" descr="Shape&#10;&#10;Description automatically generated">
            <a:extLst>
              <a:ext uri="{FF2B5EF4-FFF2-40B4-BE49-F238E27FC236}">
                <a16:creationId xmlns:a16="http://schemas.microsoft.com/office/drawing/2014/main" id="{2745906F-854D-BD62-B381-6EA31FE8A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6542" y="6239327"/>
            <a:ext cx="534978" cy="565768"/>
          </a:xfrm>
          <a:prstGeom prst="rect">
            <a:avLst/>
          </a:prstGeom>
        </p:spPr>
      </p:pic>
      <p:sp>
        <p:nvSpPr>
          <p:cNvPr id="8" name="TextBox 7">
            <a:extLst>
              <a:ext uri="{FF2B5EF4-FFF2-40B4-BE49-F238E27FC236}">
                <a16:creationId xmlns:a16="http://schemas.microsoft.com/office/drawing/2014/main" id="{1CF934E3-B62A-037C-B3ED-BDED868C1D8C}"/>
              </a:ext>
            </a:extLst>
          </p:cNvPr>
          <p:cNvSpPr txBox="1"/>
          <p:nvPr userDrawn="1"/>
        </p:nvSpPr>
        <p:spPr>
          <a:xfrm>
            <a:off x="933042" y="6328537"/>
            <a:ext cx="8182623" cy="507831"/>
          </a:xfrm>
          <a:prstGeom prst="rect">
            <a:avLst/>
          </a:prstGeom>
          <a:noFill/>
        </p:spPr>
        <p:txBody>
          <a:bodyPr wrap="square" rtlCol="0">
            <a:spAutoFit/>
          </a:bodyPr>
          <a:lstStyle/>
          <a:p>
            <a: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t>Funded by the European Union. Views and opinions expressed are however those of the author(s) only and do not necessarily reflect those of the European Union or HaDEA. Neither the European Union nor the granting authority can be held responsible for them. </a:t>
            </a:r>
            <a:b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br>
            <a: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t>Horizon’s Europe GA number: 101091464</a:t>
            </a:r>
          </a:p>
        </p:txBody>
      </p:sp>
    </p:spTree>
    <p:extLst>
      <p:ext uri="{BB962C8B-B14F-4D97-AF65-F5344CB8AC3E}">
        <p14:creationId xmlns:p14="http://schemas.microsoft.com/office/powerpoint/2010/main" val="209512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alpha val="52000"/>
          </a:schemeClr>
        </a:solidFill>
        <a:effectLst/>
      </p:bgPr>
    </p:bg>
    <p:spTree>
      <p:nvGrpSpPr>
        <p:cNvPr id="1" name=""/>
        <p:cNvGrpSpPr/>
        <p:nvPr/>
      </p:nvGrpSpPr>
      <p:grpSpPr>
        <a:xfrm>
          <a:off x="0" y="0"/>
          <a:ext cx="0" cy="0"/>
          <a:chOff x="0" y="0"/>
          <a:chExt cx="0" cy="0"/>
        </a:xfrm>
      </p:grpSpPr>
      <p:pic>
        <p:nvPicPr>
          <p:cNvPr id="6" name="Picture 5" descr="A picture containing indoor&#10;&#10;Description automatically generated">
            <a:extLst>
              <a:ext uri="{FF2B5EF4-FFF2-40B4-BE49-F238E27FC236}">
                <a16:creationId xmlns:a16="http://schemas.microsoft.com/office/drawing/2014/main" id="{E36C9368-3521-329B-AF9F-D1521B13043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1000"/>
                    </a14:imgEffect>
                    <a14:imgEffect>
                      <a14:brightnessContrast bright="-33000"/>
                    </a14:imgEffect>
                  </a14:imgLayer>
                </a14:imgProps>
              </a:ext>
              <a:ext uri="{28A0092B-C50C-407E-A947-70E740481C1C}">
                <a14:useLocalDpi xmlns:a14="http://schemas.microsoft.com/office/drawing/2010/main" val="0"/>
              </a:ext>
            </a:extLst>
          </a:blip>
          <a:srcRect t="13111" b="13111"/>
          <a:stretch/>
        </p:blipFill>
        <p:spPr>
          <a:xfrm>
            <a:off x="0" y="-87582"/>
            <a:ext cx="12192000" cy="6003234"/>
          </a:xfrm>
          <a:prstGeom prst="rect">
            <a:avLst/>
          </a:prstGeom>
        </p:spPr>
      </p:pic>
      <p:sp>
        <p:nvSpPr>
          <p:cNvPr id="4" name="Rectangle 3">
            <a:extLst>
              <a:ext uri="{FF2B5EF4-FFF2-40B4-BE49-F238E27FC236}">
                <a16:creationId xmlns:a16="http://schemas.microsoft.com/office/drawing/2014/main" id="{7A35681E-E312-7583-3A20-751CA810E75B}"/>
              </a:ext>
            </a:extLst>
          </p:cNvPr>
          <p:cNvSpPr/>
          <p:nvPr/>
        </p:nvSpPr>
        <p:spPr>
          <a:xfrm>
            <a:off x="11710616" y="6399160"/>
            <a:ext cx="184731" cy="369332"/>
          </a:xfrm>
          <a:prstGeom prst="rect">
            <a:avLst/>
          </a:prstGeom>
        </p:spPr>
        <p:txBody>
          <a:bodyPr wrap="none">
            <a:spAutoFit/>
          </a:bodyPr>
          <a:lstStyle/>
          <a:p>
            <a:endParaRPr lang="en-ID" dirty="0">
              <a:solidFill>
                <a:schemeClr val="bg1"/>
              </a:solidFill>
              <a:latin typeface="Font Awesome 5 Free Solid" panose="02000503000000000000" pitchFamily="50" charset="0"/>
            </a:endParaRPr>
          </a:p>
        </p:txBody>
      </p:sp>
      <p:pic>
        <p:nvPicPr>
          <p:cNvPr id="7" name="Picture 6" descr="Shape&#10;&#10;Description automatically generated">
            <a:extLst>
              <a:ext uri="{FF2B5EF4-FFF2-40B4-BE49-F238E27FC236}">
                <a16:creationId xmlns:a16="http://schemas.microsoft.com/office/drawing/2014/main" id="{2745906F-854D-BD62-B381-6EA31FE8A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6542" y="6219663"/>
            <a:ext cx="534978" cy="565768"/>
          </a:xfrm>
          <a:prstGeom prst="rect">
            <a:avLst/>
          </a:prstGeom>
        </p:spPr>
      </p:pic>
      <p:sp>
        <p:nvSpPr>
          <p:cNvPr id="5" name="TextBox 4">
            <a:extLst>
              <a:ext uri="{FF2B5EF4-FFF2-40B4-BE49-F238E27FC236}">
                <a16:creationId xmlns:a16="http://schemas.microsoft.com/office/drawing/2014/main" id="{8A4D4CEC-4DCF-C873-661F-4108CAB48984}"/>
              </a:ext>
            </a:extLst>
          </p:cNvPr>
          <p:cNvSpPr txBox="1"/>
          <p:nvPr userDrawn="1"/>
        </p:nvSpPr>
        <p:spPr>
          <a:xfrm>
            <a:off x="7886700" y="-774700"/>
            <a:ext cx="184731" cy="369332"/>
          </a:xfrm>
          <a:prstGeom prst="rect">
            <a:avLst/>
          </a:prstGeom>
          <a:noFill/>
        </p:spPr>
        <p:txBody>
          <a:bodyPr wrap="none" rtlCol="0">
            <a:spAutoFit/>
          </a:bodyPr>
          <a:lstStyle/>
          <a:p>
            <a:endParaRPr lang="en-GR" b="0" i="0" dirty="0">
              <a:latin typeface="Open Sans" panose="020B0606030504020204" pitchFamily="34" charset="0"/>
            </a:endParaRPr>
          </a:p>
        </p:txBody>
      </p:sp>
      <p:pic>
        <p:nvPicPr>
          <p:cNvPr id="2" name="Picture 1">
            <a:extLst>
              <a:ext uri="{FF2B5EF4-FFF2-40B4-BE49-F238E27FC236}">
                <a16:creationId xmlns:a16="http://schemas.microsoft.com/office/drawing/2014/main" id="{F0A08EFB-CE3A-3CF2-C2D2-C8C11489B1E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527514" y="341802"/>
            <a:ext cx="2367833" cy="1513354"/>
          </a:xfrm>
          <a:prstGeom prst="rect">
            <a:avLst/>
          </a:prstGeom>
        </p:spPr>
      </p:pic>
      <p:sp>
        <p:nvSpPr>
          <p:cNvPr id="8" name="TextBox 7">
            <a:extLst>
              <a:ext uri="{FF2B5EF4-FFF2-40B4-BE49-F238E27FC236}">
                <a16:creationId xmlns:a16="http://schemas.microsoft.com/office/drawing/2014/main" id="{46473049-1327-9C6B-5172-6AB12DDF1E0E}"/>
              </a:ext>
            </a:extLst>
          </p:cNvPr>
          <p:cNvSpPr txBox="1"/>
          <p:nvPr userDrawn="1"/>
        </p:nvSpPr>
        <p:spPr>
          <a:xfrm>
            <a:off x="933042" y="6310065"/>
            <a:ext cx="8182623" cy="507831"/>
          </a:xfrm>
          <a:prstGeom prst="rect">
            <a:avLst/>
          </a:prstGeom>
          <a:noFill/>
        </p:spPr>
        <p:txBody>
          <a:bodyPr wrap="square" rtlCol="0">
            <a:spAutoFit/>
          </a:bodyPr>
          <a:lstStyle/>
          <a:p>
            <a: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t>Funded by the European Union. Views and opinions expressed are however those of the author(s) only and do not necessarily reflect those of the European Union or HaDEA. Neither the European Union nor the granting authority can be held responsible for them. </a:t>
            </a:r>
            <a:b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br>
            <a: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t>Horizon’s Europe GA number: 101091464</a:t>
            </a:r>
          </a:p>
        </p:txBody>
      </p:sp>
    </p:spTree>
    <p:extLst>
      <p:ext uri="{BB962C8B-B14F-4D97-AF65-F5344CB8AC3E}">
        <p14:creationId xmlns:p14="http://schemas.microsoft.com/office/powerpoint/2010/main" val="37335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4BA560E-1D66-DB34-70A0-CD5BCE4D01F4}"/>
              </a:ext>
            </a:extLst>
          </p:cNvPr>
          <p:cNvPicPr>
            <a:picLocks noChangeAspect="1"/>
          </p:cNvPicPr>
          <p:nvPr userDrawn="1"/>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5182"/>
                    </a14:imgEffect>
                    <a14:imgEffect>
                      <a14:saturation sat="400000"/>
                    </a14:imgEffect>
                  </a14:imgLayer>
                </a14:imgProps>
              </a:ext>
              <a:ext uri="{28A0092B-C50C-407E-A947-70E740481C1C}">
                <a14:useLocalDpi xmlns:a14="http://schemas.microsoft.com/office/drawing/2010/main" val="0"/>
              </a:ext>
            </a:extLst>
          </a:blip>
          <a:srcRect l="2621" r="2621"/>
          <a:stretch/>
        </p:blipFill>
        <p:spPr>
          <a:xfrm>
            <a:off x="-22724" y="-712"/>
            <a:ext cx="12214724" cy="6218634"/>
          </a:xfrm>
          <a:prstGeom prst="rect">
            <a:avLst/>
          </a:prstGeom>
          <a:noFill/>
        </p:spPr>
      </p:pic>
      <p:sp>
        <p:nvSpPr>
          <p:cNvPr id="13" name="Footer Placeholder 4">
            <a:extLst>
              <a:ext uri="{FF2B5EF4-FFF2-40B4-BE49-F238E27FC236}">
                <a16:creationId xmlns:a16="http://schemas.microsoft.com/office/drawing/2014/main" id="{5CB88485-1E5A-1519-200A-40117D18CAFA}"/>
              </a:ext>
            </a:extLst>
          </p:cNvPr>
          <p:cNvSpPr txBox="1">
            <a:spLocks/>
          </p:cNvSpPr>
          <p:nvPr userDrawn="1"/>
        </p:nvSpPr>
        <p:spPr>
          <a:xfrm>
            <a:off x="7847608" y="638250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0" i="0" dirty="0">
                <a:latin typeface="Open Sans" panose="020B0606030504020204" pitchFamily="34" charset="0"/>
                <a:cs typeface="Open Sans" panose="020B0606030504020204" pitchFamily="34" charset="0"/>
              </a:rPr>
              <a:t>08-02-23</a:t>
            </a:r>
            <a:endParaRPr lang="en-ID" b="0" i="0" dirty="0">
              <a:latin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1D7AC022-764B-8486-6E94-E6A65547A59D}"/>
              </a:ext>
            </a:extLst>
          </p:cNvPr>
          <p:cNvSpPr txBox="1"/>
          <p:nvPr userDrawn="1"/>
        </p:nvSpPr>
        <p:spPr>
          <a:xfrm>
            <a:off x="933042" y="6328537"/>
            <a:ext cx="8182623" cy="507831"/>
          </a:xfrm>
          <a:prstGeom prst="rect">
            <a:avLst/>
          </a:prstGeom>
          <a:noFill/>
        </p:spPr>
        <p:txBody>
          <a:bodyPr wrap="square" rtlCol="0">
            <a:spAutoFit/>
          </a:bodyPr>
          <a:lstStyle/>
          <a:p>
            <a: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t>Funded by the European Union. Views and opinions expressed are however those of the author(s) only and do not necessarily reflect those of the European Union or HaDEA. Neither the European Union nor the granting authority can be held responsible for them. </a:t>
            </a:r>
            <a:b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br>
            <a: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t>Horizon’s Europe GA number: 101091464</a:t>
            </a:r>
          </a:p>
        </p:txBody>
      </p:sp>
      <p:pic>
        <p:nvPicPr>
          <p:cNvPr id="3" name="Picture 2" descr="Diagram, background pattern&#10;&#10;Description automatically generated">
            <a:extLst>
              <a:ext uri="{FF2B5EF4-FFF2-40B4-BE49-F238E27FC236}">
                <a16:creationId xmlns:a16="http://schemas.microsoft.com/office/drawing/2014/main" id="{B81FB13F-36B3-0E43-29EB-B54387A11A50}"/>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t="19321" r="4698" b="13451"/>
          <a:stretch/>
        </p:blipFill>
        <p:spPr>
          <a:xfrm rot="10800000">
            <a:off x="-22727" y="-1"/>
            <a:ext cx="5047081" cy="2245487"/>
          </a:xfrm>
          <a:prstGeom prst="rect">
            <a:avLst/>
          </a:prstGeom>
        </p:spPr>
      </p:pic>
      <p:pic>
        <p:nvPicPr>
          <p:cNvPr id="4" name="Picture 3" descr="Diagram, background pattern&#10;&#10;Description automatically generated">
            <a:extLst>
              <a:ext uri="{FF2B5EF4-FFF2-40B4-BE49-F238E27FC236}">
                <a16:creationId xmlns:a16="http://schemas.microsoft.com/office/drawing/2014/main" id="{08FB46EE-98B6-2679-3936-F952B6448369}"/>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t="19321" b="13451"/>
          <a:stretch/>
        </p:blipFill>
        <p:spPr>
          <a:xfrm rot="10800000">
            <a:off x="4519695" y="-1"/>
            <a:ext cx="5295900" cy="2245487"/>
          </a:xfrm>
          <a:prstGeom prst="rect">
            <a:avLst/>
          </a:prstGeom>
        </p:spPr>
      </p:pic>
      <p:pic>
        <p:nvPicPr>
          <p:cNvPr id="5" name="Picture 4" descr="Diagram, background pattern&#10;&#10;Description automatically generated">
            <a:extLst>
              <a:ext uri="{FF2B5EF4-FFF2-40B4-BE49-F238E27FC236}">
                <a16:creationId xmlns:a16="http://schemas.microsoft.com/office/drawing/2014/main" id="{8AF12883-021C-6F21-1F87-7407A4C715C0}"/>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l="45963" t="19321" b="13155"/>
          <a:stretch/>
        </p:blipFill>
        <p:spPr>
          <a:xfrm rot="10800000">
            <a:off x="9330234" y="-9900"/>
            <a:ext cx="2861766" cy="2255386"/>
          </a:xfrm>
          <a:prstGeom prst="rect">
            <a:avLst/>
          </a:prstGeom>
        </p:spPr>
      </p:pic>
      <p:pic>
        <p:nvPicPr>
          <p:cNvPr id="2" name="Picture 1" descr="Shape&#10;&#10;Description automatically generated">
            <a:extLst>
              <a:ext uri="{FF2B5EF4-FFF2-40B4-BE49-F238E27FC236}">
                <a16:creationId xmlns:a16="http://schemas.microsoft.com/office/drawing/2014/main" id="{6E39BEAB-5C76-2E71-9CEC-7E59CD22472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211" y="6282180"/>
            <a:ext cx="534978" cy="565768"/>
          </a:xfrm>
          <a:prstGeom prst="rect">
            <a:avLst/>
          </a:prstGeom>
        </p:spPr>
      </p:pic>
      <p:sp>
        <p:nvSpPr>
          <p:cNvPr id="6" name="TextBox 5">
            <a:extLst>
              <a:ext uri="{FF2B5EF4-FFF2-40B4-BE49-F238E27FC236}">
                <a16:creationId xmlns:a16="http://schemas.microsoft.com/office/drawing/2014/main" id="{266E0996-FA0D-E013-5362-71D6AABC5ECE}"/>
              </a:ext>
            </a:extLst>
          </p:cNvPr>
          <p:cNvSpPr txBox="1"/>
          <p:nvPr userDrawn="1"/>
        </p:nvSpPr>
        <p:spPr>
          <a:xfrm>
            <a:off x="-22226" y="1336145"/>
            <a:ext cx="8857120" cy="323165"/>
          </a:xfrm>
          <a:prstGeom prst="rect">
            <a:avLst/>
          </a:prstGeom>
          <a:solidFill>
            <a:srgbClr val="57BD83"/>
          </a:solidFill>
        </p:spPr>
        <p:txBody>
          <a:bodyPr wrap="square" rtlCol="0">
            <a:spAutoFit/>
          </a:bodyPr>
          <a:lstStyle/>
          <a:p>
            <a:pPr algn="ctr"/>
            <a:r>
              <a:rPr lang="en-US" sz="1500" b="1" dirty="0">
                <a:solidFill>
                  <a:schemeClr val="bg1"/>
                </a:solidFill>
                <a:effectLst/>
                <a:latin typeface="Open Sans Semibold" panose="020B0606030504020204" pitchFamily="34" charset="0"/>
                <a:ea typeface="Open Sans Semibold" panose="020B0606030504020204" pitchFamily="34" charset="0"/>
                <a:cs typeface="Open Sans Semibold" panose="020B0606030504020204" pitchFamily="34" charset="0"/>
              </a:rPr>
              <a:t>SUSTAINABLE SURFACE PROTECTION BY GLASS-LIKE HYBRID AND BIOMATERIALS COATINGS</a:t>
            </a:r>
            <a:endParaRPr lang="en-GR" sz="1500" b="1" dirty="0">
              <a:solidFill>
                <a:schemeClr val="bg1"/>
              </a:solidFill>
              <a:effectLst/>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303455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5F095A37-85F4-B485-DD02-E46070CC86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542" y="6358253"/>
            <a:ext cx="403929" cy="427177"/>
          </a:xfrm>
          <a:prstGeom prst="rect">
            <a:avLst/>
          </a:prstGeom>
        </p:spPr>
      </p:pic>
      <p:sp>
        <p:nvSpPr>
          <p:cNvPr id="3" name="Rectangle 2">
            <a:extLst>
              <a:ext uri="{FF2B5EF4-FFF2-40B4-BE49-F238E27FC236}">
                <a16:creationId xmlns:a16="http://schemas.microsoft.com/office/drawing/2014/main" id="{F23ED280-4B88-906F-BA39-622CBC60F9B3}"/>
              </a:ext>
            </a:extLst>
          </p:cNvPr>
          <p:cNvSpPr/>
          <p:nvPr userDrawn="1"/>
        </p:nvSpPr>
        <p:spPr>
          <a:xfrm>
            <a:off x="0" y="0"/>
            <a:ext cx="12192000" cy="6217922"/>
          </a:xfrm>
          <a:prstGeom prst="rect">
            <a:avLst/>
          </a:prstGeom>
          <a:gradFill>
            <a:gsLst>
              <a:gs pos="0">
                <a:srgbClr val="57BD83"/>
              </a:gs>
              <a:gs pos="100000">
                <a:srgbClr val="96BF2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tx1">
                  <a:lumMod val="50000"/>
                  <a:lumOff val="50000"/>
                </a:schemeClr>
              </a:solidFill>
              <a:latin typeface="Roboto" charset="0"/>
              <a:ea typeface="Roboto" charset="0"/>
              <a:cs typeface="Roboto" charset="0"/>
            </a:endParaRPr>
          </a:p>
        </p:txBody>
      </p:sp>
      <p:pic>
        <p:nvPicPr>
          <p:cNvPr id="4" name="Picture 3" descr="A picture containing indoor, dark&#10;&#10;Description automatically generated">
            <a:extLst>
              <a:ext uri="{FF2B5EF4-FFF2-40B4-BE49-F238E27FC236}">
                <a16:creationId xmlns:a16="http://schemas.microsoft.com/office/drawing/2014/main" id="{3F43BA0B-110A-3B65-BD35-E472CB7FB6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404290"/>
            <a:ext cx="12200806" cy="5409341"/>
          </a:xfrm>
          <a:prstGeom prst="rect">
            <a:avLst/>
          </a:prstGeom>
        </p:spPr>
      </p:pic>
      <p:pic>
        <p:nvPicPr>
          <p:cNvPr id="10" name="Picture 9">
            <a:extLst>
              <a:ext uri="{FF2B5EF4-FFF2-40B4-BE49-F238E27FC236}">
                <a16:creationId xmlns:a16="http://schemas.microsoft.com/office/drawing/2014/main" id="{C5A32865-27D5-5011-CB69-1F2A7E13AA1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328368" y="2044705"/>
            <a:ext cx="2742995" cy="1753132"/>
          </a:xfrm>
          <a:prstGeom prst="rect">
            <a:avLst/>
          </a:prstGeom>
        </p:spPr>
      </p:pic>
      <p:sp>
        <p:nvSpPr>
          <p:cNvPr id="2" name="Footer Placeholder 4">
            <a:extLst>
              <a:ext uri="{FF2B5EF4-FFF2-40B4-BE49-F238E27FC236}">
                <a16:creationId xmlns:a16="http://schemas.microsoft.com/office/drawing/2014/main" id="{189E4AA9-9D9A-39E6-B27D-39935067354E}"/>
              </a:ext>
            </a:extLst>
          </p:cNvPr>
          <p:cNvSpPr txBox="1">
            <a:spLocks/>
          </p:cNvSpPr>
          <p:nvPr userDrawn="1"/>
        </p:nvSpPr>
        <p:spPr>
          <a:xfrm>
            <a:off x="8704250" y="6420024"/>
            <a:ext cx="2701566" cy="277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0" i="0" dirty="0">
                <a:latin typeface="Open Sans" panose="020B0606030504020204" pitchFamily="34" charset="0"/>
                <a:cs typeface="Open Sans" panose="020B0606030504020204" pitchFamily="34" charset="0"/>
              </a:rPr>
              <a:t>08-02-23</a:t>
            </a:r>
            <a:endParaRPr lang="en-ID" b="0" i="0" dirty="0">
              <a:latin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9025638D-A102-23AC-1B03-446E3ED923F3}"/>
              </a:ext>
            </a:extLst>
          </p:cNvPr>
          <p:cNvSpPr txBox="1"/>
          <p:nvPr userDrawn="1"/>
        </p:nvSpPr>
        <p:spPr>
          <a:xfrm>
            <a:off x="933042" y="6347698"/>
            <a:ext cx="8182623" cy="507831"/>
          </a:xfrm>
          <a:prstGeom prst="rect">
            <a:avLst/>
          </a:prstGeom>
          <a:noFill/>
        </p:spPr>
        <p:txBody>
          <a:bodyPr wrap="square" rtlCol="0">
            <a:spAutoFit/>
          </a:bodyPr>
          <a:lstStyle/>
          <a:p>
            <a: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t>Funded by the European Union under Grant Agreement 101091464. Views and opinions expressed are however those of the author(s) only and do not necessarily reflect those of the European Union or the European Health and Digital Executive Agency (HaDEA). Neither the European Union nor the granting authority can be held responsible for them. </a:t>
            </a:r>
          </a:p>
        </p:txBody>
      </p:sp>
    </p:spTree>
    <p:extLst>
      <p:ext uri="{BB962C8B-B14F-4D97-AF65-F5344CB8AC3E}">
        <p14:creationId xmlns:p14="http://schemas.microsoft.com/office/powerpoint/2010/main" val="393211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8B6276E4-5F3F-8B99-E22E-4BA10D03DF29}"/>
              </a:ext>
            </a:extLst>
          </p:cNvPr>
          <p:cNvCxnSpPr>
            <a:cxnSpLocks/>
          </p:cNvCxnSpPr>
          <p:nvPr userDrawn="1"/>
        </p:nvCxnSpPr>
        <p:spPr>
          <a:xfrm>
            <a:off x="601182" y="1985148"/>
            <a:ext cx="10989635" cy="5317"/>
          </a:xfrm>
          <a:prstGeom prst="line">
            <a:avLst/>
          </a:prstGeom>
          <a:ln w="38100">
            <a:prstDash val="sysDash"/>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457533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612804" y="753979"/>
            <a:ext cx="10980937" cy="5577902"/>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0" i="0" dirty="0">
              <a:latin typeface="Open Sans" panose="020B0606030504020204" pitchFamily="34" charset="0"/>
            </a:endParaRPr>
          </a:p>
        </p:txBody>
      </p:sp>
    </p:spTree>
    <p:extLst>
      <p:ext uri="{BB962C8B-B14F-4D97-AF65-F5344CB8AC3E}">
        <p14:creationId xmlns:p14="http://schemas.microsoft.com/office/powerpoint/2010/main" val="1274704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600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BD9DB-F455-4D1E-8DBE-291E51BF4C59}"/>
              </a:ext>
            </a:extLst>
          </p:cNvPr>
          <p:cNvSpPr/>
          <p:nvPr userDrawn="1"/>
        </p:nvSpPr>
        <p:spPr>
          <a:xfrm>
            <a:off x="0" y="753978"/>
            <a:ext cx="12192000" cy="5461471"/>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0" i="0" dirty="0">
              <a:latin typeface="Open Sans" panose="020B0606030504020204" pitchFamily="34" charset="0"/>
            </a:endParaRPr>
          </a:p>
        </p:txBody>
      </p:sp>
    </p:spTree>
    <p:extLst>
      <p:ext uri="{BB962C8B-B14F-4D97-AF65-F5344CB8AC3E}">
        <p14:creationId xmlns:p14="http://schemas.microsoft.com/office/powerpoint/2010/main" val="69351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EDEB16-8E83-7361-228D-DDC6478B853E}"/>
              </a:ext>
            </a:extLst>
          </p:cNvPr>
          <p:cNvPicPr>
            <a:picLocks noChangeAspect="1"/>
          </p:cNvPicPr>
          <p:nvPr userDrawn="1"/>
        </p:nvPicPr>
        <p:blipFill>
          <a:blip r:embed="rId19">
            <a:alphaModFix amt="50000"/>
            <a:extLst>
              <a:ext uri="{28A0092B-C50C-407E-A947-70E740481C1C}">
                <a14:useLocalDpi xmlns:a14="http://schemas.microsoft.com/office/drawing/2010/main" val="0"/>
              </a:ext>
            </a:extLst>
          </a:blip>
          <a:srcRect t="34239" b="34239"/>
          <a:stretch/>
        </p:blipFill>
        <p:spPr>
          <a:xfrm>
            <a:off x="0" y="1318"/>
            <a:ext cx="4040092" cy="803189"/>
          </a:xfrm>
          <a:prstGeom prst="rect">
            <a:avLst/>
          </a:prstGeom>
        </p:spPr>
      </p:pic>
      <p:pic>
        <p:nvPicPr>
          <p:cNvPr id="12" name="Picture 11">
            <a:extLst>
              <a:ext uri="{FF2B5EF4-FFF2-40B4-BE49-F238E27FC236}">
                <a16:creationId xmlns:a16="http://schemas.microsoft.com/office/drawing/2014/main" id="{151C8B43-CE4A-2E9A-CF81-7FB6DF0382D5}"/>
              </a:ext>
            </a:extLst>
          </p:cNvPr>
          <p:cNvPicPr>
            <a:picLocks noChangeAspect="1"/>
          </p:cNvPicPr>
          <p:nvPr userDrawn="1"/>
        </p:nvPicPr>
        <p:blipFill>
          <a:blip r:embed="rId19">
            <a:alphaModFix amt="50000"/>
            <a:extLst>
              <a:ext uri="{28A0092B-C50C-407E-A947-70E740481C1C}">
                <a14:useLocalDpi xmlns:a14="http://schemas.microsoft.com/office/drawing/2010/main" val="0"/>
              </a:ext>
            </a:extLst>
          </a:blip>
          <a:srcRect t="34239" b="34239"/>
          <a:stretch/>
        </p:blipFill>
        <p:spPr>
          <a:xfrm>
            <a:off x="3665642" y="0"/>
            <a:ext cx="4040092" cy="803190"/>
          </a:xfrm>
          <a:prstGeom prst="rect">
            <a:avLst/>
          </a:prstGeom>
        </p:spPr>
      </p:pic>
      <p:pic>
        <p:nvPicPr>
          <p:cNvPr id="15" name="Picture 14">
            <a:extLst>
              <a:ext uri="{FF2B5EF4-FFF2-40B4-BE49-F238E27FC236}">
                <a16:creationId xmlns:a16="http://schemas.microsoft.com/office/drawing/2014/main" id="{20CAAC2A-0DD1-6A2A-260A-5F22FD66676D}"/>
              </a:ext>
            </a:extLst>
          </p:cNvPr>
          <p:cNvPicPr>
            <a:picLocks noChangeAspect="1"/>
          </p:cNvPicPr>
          <p:nvPr userDrawn="1"/>
        </p:nvPicPr>
        <p:blipFill>
          <a:blip r:embed="rId19">
            <a:alphaModFix amt="50000"/>
            <a:extLst>
              <a:ext uri="{28A0092B-C50C-407E-A947-70E740481C1C}">
                <a14:useLocalDpi xmlns:a14="http://schemas.microsoft.com/office/drawing/2010/main" val="0"/>
              </a:ext>
            </a:extLst>
          </a:blip>
          <a:srcRect t="34239" b="34239"/>
          <a:stretch/>
        </p:blipFill>
        <p:spPr>
          <a:xfrm>
            <a:off x="7331284" y="0"/>
            <a:ext cx="4040092" cy="803190"/>
          </a:xfrm>
          <a:prstGeom prst="rect">
            <a:avLst/>
          </a:prstGeom>
        </p:spPr>
      </p:pic>
      <p:sp>
        <p:nvSpPr>
          <p:cNvPr id="2" name="Title Placeholder 1">
            <a:extLst>
              <a:ext uri="{FF2B5EF4-FFF2-40B4-BE49-F238E27FC236}">
                <a16:creationId xmlns:a16="http://schemas.microsoft.com/office/drawing/2014/main" id="{8EA67100-6916-4AEC-BAC7-3FDE8B3F7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397FA07D-CB7D-45DA-96C3-583B4A486D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pic>
        <p:nvPicPr>
          <p:cNvPr id="8" name="Picture 7">
            <a:extLst>
              <a:ext uri="{FF2B5EF4-FFF2-40B4-BE49-F238E27FC236}">
                <a16:creationId xmlns:a16="http://schemas.microsoft.com/office/drawing/2014/main" id="{49BBBD11-2468-4EA5-8461-7C8390B28358}"/>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11425076" y="210323"/>
            <a:ext cx="627451" cy="401023"/>
          </a:xfrm>
          <a:prstGeom prst="rect">
            <a:avLst/>
          </a:prstGeom>
        </p:spPr>
      </p:pic>
      <p:sp>
        <p:nvSpPr>
          <p:cNvPr id="10" name="TextBox 9">
            <a:extLst>
              <a:ext uri="{FF2B5EF4-FFF2-40B4-BE49-F238E27FC236}">
                <a16:creationId xmlns:a16="http://schemas.microsoft.com/office/drawing/2014/main" id="{6B3807D9-567F-638F-CD67-3D7F812C22F5}"/>
              </a:ext>
            </a:extLst>
          </p:cNvPr>
          <p:cNvSpPr txBox="1"/>
          <p:nvPr userDrawn="1"/>
        </p:nvSpPr>
        <p:spPr>
          <a:xfrm>
            <a:off x="-11226" y="278484"/>
            <a:ext cx="3491026" cy="246221"/>
          </a:xfrm>
          <a:prstGeom prst="rect">
            <a:avLst/>
          </a:prstGeom>
          <a:solidFill>
            <a:schemeClr val="bg1"/>
          </a:solidFill>
        </p:spPr>
        <p:txBody>
          <a:bodyPr wrap="square" rtlCol="0">
            <a:spAutoFit/>
          </a:bodyPr>
          <a:lstStyle/>
          <a:p>
            <a:pPr algn="l"/>
            <a:r>
              <a:rPr lang="en-ID" sz="10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t>     BIO-SUSHY Kick-off Meeting </a:t>
            </a:r>
            <a:endParaRPr lang="en-ID" sz="900" b="0" i="0" baseline="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endParaRPr>
          </a:p>
        </p:txBody>
      </p:sp>
      <p:sp>
        <p:nvSpPr>
          <p:cNvPr id="13" name="Footer Placeholder 4">
            <a:extLst>
              <a:ext uri="{FF2B5EF4-FFF2-40B4-BE49-F238E27FC236}">
                <a16:creationId xmlns:a16="http://schemas.microsoft.com/office/drawing/2014/main" id="{89968661-0F65-D15B-56FC-138C9B58FAD5}"/>
              </a:ext>
            </a:extLst>
          </p:cNvPr>
          <p:cNvSpPr txBox="1">
            <a:spLocks/>
          </p:cNvSpPr>
          <p:nvPr userDrawn="1"/>
        </p:nvSpPr>
        <p:spPr>
          <a:xfrm>
            <a:off x="8704250" y="6420024"/>
            <a:ext cx="2701566" cy="277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0" i="0" dirty="0">
                <a:latin typeface="Open Sans" panose="020B0606030504020204" pitchFamily="34" charset="0"/>
                <a:cs typeface="Open Sans" panose="020B0606030504020204" pitchFamily="34" charset="0"/>
              </a:rPr>
              <a:t>08-02-23</a:t>
            </a:r>
            <a:endParaRPr lang="en-ID" b="0" i="0" dirty="0">
              <a:latin typeface="Open Sans" panose="020B0606030504020204" pitchFamily="34" charset="0"/>
              <a:cs typeface="Open Sans" panose="020B0606030504020204" pitchFamily="34" charset="0"/>
            </a:endParaRPr>
          </a:p>
        </p:txBody>
      </p:sp>
      <p:pic>
        <p:nvPicPr>
          <p:cNvPr id="14" name="Picture 13" descr="Shape&#10;&#10;Description automatically generated">
            <a:extLst>
              <a:ext uri="{FF2B5EF4-FFF2-40B4-BE49-F238E27FC236}">
                <a16:creationId xmlns:a16="http://schemas.microsoft.com/office/drawing/2014/main" id="{4E6FC217-DA82-FFB9-5D89-784DED593CD6}"/>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96542" y="6407413"/>
            <a:ext cx="403929" cy="427177"/>
          </a:xfrm>
          <a:prstGeom prst="rect">
            <a:avLst/>
          </a:prstGeom>
        </p:spPr>
      </p:pic>
      <p:sp>
        <p:nvSpPr>
          <p:cNvPr id="4" name="Round Single Corner of Rectangle 3">
            <a:extLst>
              <a:ext uri="{FF2B5EF4-FFF2-40B4-BE49-F238E27FC236}">
                <a16:creationId xmlns:a16="http://schemas.microsoft.com/office/drawing/2014/main" id="{20AB2694-F290-8339-871F-0C1B17F82B21}"/>
              </a:ext>
            </a:extLst>
          </p:cNvPr>
          <p:cNvSpPr/>
          <p:nvPr userDrawn="1"/>
        </p:nvSpPr>
        <p:spPr>
          <a:xfrm rot="16200000">
            <a:off x="11693387" y="6395079"/>
            <a:ext cx="302071" cy="302071"/>
          </a:xfrm>
          <a:prstGeom prst="round1Rect">
            <a:avLst/>
          </a:prstGeom>
          <a:solidFill>
            <a:srgbClr val="57B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b="0" i="0" dirty="0">
              <a:latin typeface="Open Sans" panose="020B0606030504020204" pitchFamily="34" charset="0"/>
            </a:endParaRPr>
          </a:p>
        </p:txBody>
      </p:sp>
      <p:cxnSp>
        <p:nvCxnSpPr>
          <p:cNvPr id="22" name="Straight Connector 21">
            <a:extLst>
              <a:ext uri="{FF2B5EF4-FFF2-40B4-BE49-F238E27FC236}">
                <a16:creationId xmlns:a16="http://schemas.microsoft.com/office/drawing/2014/main" id="{D42E77EA-3E05-7B4D-AA0D-BAE1348957DC}"/>
              </a:ext>
            </a:extLst>
          </p:cNvPr>
          <p:cNvCxnSpPr/>
          <p:nvPr userDrawn="1"/>
        </p:nvCxnSpPr>
        <p:spPr>
          <a:xfrm>
            <a:off x="-17576" y="803190"/>
            <a:ext cx="12209576" cy="0"/>
          </a:xfrm>
          <a:prstGeom prst="line">
            <a:avLst/>
          </a:prstGeom>
          <a:ln w="22225">
            <a:solidFill>
              <a:srgbClr val="57BD83">
                <a:alpha val="89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B29FC88-6475-8757-0CE0-1146EFA21EAD}"/>
              </a:ext>
            </a:extLst>
          </p:cNvPr>
          <p:cNvSpPr txBox="1"/>
          <p:nvPr userDrawn="1"/>
        </p:nvSpPr>
        <p:spPr>
          <a:xfrm>
            <a:off x="933042" y="6328537"/>
            <a:ext cx="8182623" cy="507831"/>
          </a:xfrm>
          <a:prstGeom prst="rect">
            <a:avLst/>
          </a:prstGeom>
          <a:noFill/>
        </p:spPr>
        <p:txBody>
          <a:bodyPr wrap="square" rtlCol="0">
            <a:spAutoFit/>
          </a:bodyPr>
          <a:lstStyle/>
          <a:p>
            <a: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t>Funded by the European Union. Views and opinions expressed are however those of the author(s) only and do not necessarily reflect those of the European Union or HaDEA. Neither the European Union nor the granting authority can be held responsible for them. </a:t>
            </a:r>
            <a:b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br>
            <a:r>
              <a:rPr lang="en-ID" sz="900" b="0" i="0" dirty="0">
                <a:solidFill>
                  <a:schemeClr val="tx1">
                    <a:lumMod val="50000"/>
                    <a:lumOff val="50000"/>
                  </a:schemeClr>
                </a:solidFill>
                <a:latin typeface="Open Sans" panose="020B0606030504020204" pitchFamily="34" charset="0"/>
                <a:ea typeface="Lato" panose="020F0502020204030203" pitchFamily="34" charset="0"/>
                <a:cs typeface="Open Sans" panose="020B0606030504020204" pitchFamily="34" charset="0"/>
              </a:rPr>
              <a:t>Horizon’s Europe GA number: 101091464</a:t>
            </a:r>
          </a:p>
        </p:txBody>
      </p:sp>
    </p:spTree>
    <p:extLst>
      <p:ext uri="{BB962C8B-B14F-4D97-AF65-F5344CB8AC3E}">
        <p14:creationId xmlns:p14="http://schemas.microsoft.com/office/powerpoint/2010/main" val="473923990"/>
      </p:ext>
    </p:extLst>
  </p:cSld>
  <p:clrMap bg1="lt1" tx1="dk1" bg2="lt2" tx2="dk2" accent1="accent1" accent2="accent2" accent3="accent3" accent4="accent4" accent5="accent5" accent6="accent6" hlink="hlink" folHlink="folHlink"/>
  <p:sldLayoutIdLst>
    <p:sldLayoutId id="2147483660" r:id="rId1"/>
    <p:sldLayoutId id="2147483700" r:id="rId2"/>
    <p:sldLayoutId id="2147483705" r:id="rId3"/>
    <p:sldLayoutId id="2147483649" r:id="rId4"/>
    <p:sldLayoutId id="2147483702" r:id="rId5"/>
    <p:sldLayoutId id="2147483696" r:id="rId6"/>
    <p:sldLayoutId id="2147483672" r:id="rId7"/>
    <p:sldLayoutId id="2147483666" r:id="rId8"/>
    <p:sldLayoutId id="2147483667" r:id="rId9"/>
    <p:sldLayoutId id="2147483668" r:id="rId10"/>
    <p:sldLayoutId id="2147483704" r:id="rId11"/>
    <p:sldLayoutId id="2147483674" r:id="rId12"/>
    <p:sldLayoutId id="2147483677" r:id="rId13"/>
    <p:sldLayoutId id="2147483703" r:id="rId14"/>
    <p:sldLayoutId id="2147483686" r:id="rId15"/>
    <p:sldLayoutId id="2147483656" r:id="rId16"/>
    <p:sldLayoutId id="2147483701" r:id="rId17"/>
  </p:sldLayoutIdLst>
  <p:txStyles>
    <p:titleStyle>
      <a:lvl1pPr algn="l" defTabSz="914400" rtl="0" eaLnBrk="1" latinLnBrk="0" hangingPunct="1">
        <a:lnSpc>
          <a:spcPct val="90000"/>
        </a:lnSpc>
        <a:spcBef>
          <a:spcPct val="0"/>
        </a:spcBef>
        <a:buNone/>
        <a:defRPr sz="4400" b="0" i="0" kern="1200">
          <a:solidFill>
            <a:schemeClr val="tx1"/>
          </a:solidFill>
          <a:latin typeface="Open Sans" panose="020B0606030504020204" pitchFamily="34" charset="0"/>
          <a:ea typeface="+mj-ea"/>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mn-ea"/>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mn-ea"/>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A1CCA03-9254-8B83-B2CF-B62006FF0378}"/>
              </a:ext>
            </a:extLst>
          </p:cNvPr>
          <p:cNvSpPr>
            <a:spLocks noGrp="1"/>
          </p:cNvSpPr>
          <p:nvPr>
            <p:ph type="subTitle" idx="4294967295"/>
          </p:nvPr>
        </p:nvSpPr>
        <p:spPr>
          <a:xfrm>
            <a:off x="11575" y="2882462"/>
            <a:ext cx="12192000" cy="3338456"/>
          </a:xfrm>
          <a:solidFill>
            <a:srgbClr val="327B97">
              <a:alpha val="36361"/>
            </a:srgbClr>
          </a:solidFill>
        </p:spPr>
        <p:txBody>
          <a:bodyPr anchor="ctr">
            <a:normAutofit/>
          </a:bodyPr>
          <a:lstStyle/>
          <a:p>
            <a:pPr marL="0" indent="0" algn="ctr">
              <a:buNone/>
            </a:pPr>
            <a:endParaRPr lang="en-US" sz="2000" dirty="0">
              <a:solidFill>
                <a:schemeClr val="bg1"/>
              </a:solidFill>
            </a:endParaRPr>
          </a:p>
          <a:p>
            <a:pPr marL="0" indent="0" algn="ctr">
              <a:buNone/>
            </a:pPr>
            <a:r>
              <a:rPr lang="en-US" sz="2000" dirty="0">
                <a:solidFill>
                  <a:schemeClr val="bg1"/>
                </a:solidFill>
              </a:rPr>
              <a:t>BIO-SUSHY Kick-off Meeting</a:t>
            </a:r>
          </a:p>
          <a:p>
            <a:pPr marL="0" indent="0" algn="ctr">
              <a:buNone/>
            </a:pPr>
            <a:r>
              <a:rPr lang="en-US" sz="2000" dirty="0">
                <a:solidFill>
                  <a:schemeClr val="bg1"/>
                </a:solidFill>
              </a:rPr>
              <a:t>February 8, 2023 – Mons (Belgium)</a:t>
            </a:r>
          </a:p>
          <a:p>
            <a:pPr marL="0" indent="0" algn="ctr">
              <a:buNone/>
            </a:pPr>
            <a:r>
              <a:rPr lang="en-US" sz="2000" dirty="0">
                <a:solidFill>
                  <a:schemeClr val="bg1"/>
                </a:solidFill>
              </a:rPr>
              <a:t>[WP leader]</a:t>
            </a:r>
          </a:p>
          <a:p>
            <a:pPr marL="0" indent="0" algn="ctr">
              <a:buNone/>
            </a:pPr>
            <a:r>
              <a:rPr lang="en-US" sz="2000" dirty="0">
                <a:solidFill>
                  <a:schemeClr val="bg1"/>
                </a:solidFill>
              </a:rPr>
              <a:t>[Presenter]</a:t>
            </a:r>
          </a:p>
        </p:txBody>
      </p:sp>
      <p:sp>
        <p:nvSpPr>
          <p:cNvPr id="2" name="Title 1">
            <a:extLst>
              <a:ext uri="{FF2B5EF4-FFF2-40B4-BE49-F238E27FC236}">
                <a16:creationId xmlns:a16="http://schemas.microsoft.com/office/drawing/2014/main" id="{809E4E5B-2DBD-84C1-E2B8-26065B0F6270}"/>
              </a:ext>
            </a:extLst>
          </p:cNvPr>
          <p:cNvSpPr>
            <a:spLocks noGrp="1"/>
          </p:cNvSpPr>
          <p:nvPr>
            <p:ph type="ctrTitle" idx="4294967295"/>
          </p:nvPr>
        </p:nvSpPr>
        <p:spPr>
          <a:xfrm>
            <a:off x="-22226" y="2164465"/>
            <a:ext cx="12214225" cy="717997"/>
          </a:xfrm>
          <a:solidFill>
            <a:schemeClr val="bg1"/>
          </a:solidFill>
          <a:ln w="22225">
            <a:noFill/>
          </a:ln>
        </p:spPr>
        <p:txBody>
          <a:bodyPr>
            <a:normAutofit/>
          </a:bodyPr>
          <a:lstStyle/>
          <a:p>
            <a:r>
              <a:rPr lang="en-US" sz="2500" dirty="0">
                <a:solidFill>
                  <a:srgbClr val="57BD83"/>
                </a:solidFill>
              </a:rPr>
              <a:t>    WP No. &amp; Title</a:t>
            </a:r>
            <a:endParaRPr lang="en-GR" sz="2500" dirty="0">
              <a:solidFill>
                <a:srgbClr val="57BD83"/>
              </a:solidFill>
            </a:endParaRPr>
          </a:p>
        </p:txBody>
      </p:sp>
      <p:sp>
        <p:nvSpPr>
          <p:cNvPr id="4" name="Round Diagonal Corner of Rectangle 3">
            <a:extLst>
              <a:ext uri="{FF2B5EF4-FFF2-40B4-BE49-F238E27FC236}">
                <a16:creationId xmlns:a16="http://schemas.microsoft.com/office/drawing/2014/main" id="{CB7D50D6-2581-5484-D540-D50C21F955C6}"/>
              </a:ext>
            </a:extLst>
          </p:cNvPr>
          <p:cNvSpPr/>
          <p:nvPr/>
        </p:nvSpPr>
        <p:spPr>
          <a:xfrm>
            <a:off x="8834895" y="301487"/>
            <a:ext cx="3127513" cy="3127513"/>
          </a:xfrm>
          <a:prstGeom prst="round2DiagRect">
            <a:avLst>
              <a:gd name="adj1" fmla="val 0"/>
              <a:gd name="adj2" fmla="val 21063"/>
            </a:avLst>
          </a:prstGeom>
          <a:solidFill>
            <a:schemeClr val="bg1">
              <a:lumMod val="95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latin typeface="Open Sans" panose="020B0606030504020204" pitchFamily="34" charset="0"/>
            </a:endParaRPr>
          </a:p>
        </p:txBody>
      </p:sp>
      <p:pic>
        <p:nvPicPr>
          <p:cNvPr id="5" name="Picture 4">
            <a:extLst>
              <a:ext uri="{FF2B5EF4-FFF2-40B4-BE49-F238E27FC236}">
                <a16:creationId xmlns:a16="http://schemas.microsoft.com/office/drawing/2014/main" id="{65B445F0-17B9-F8C4-DD70-70A62337AF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38608" y="1059911"/>
            <a:ext cx="2520086" cy="1610664"/>
          </a:xfrm>
          <a:prstGeom prst="rect">
            <a:avLst/>
          </a:prstGeom>
        </p:spPr>
      </p:pic>
      <p:sp>
        <p:nvSpPr>
          <p:cNvPr id="6" name="Round Diagonal Corner of Rectangle 5">
            <a:extLst>
              <a:ext uri="{FF2B5EF4-FFF2-40B4-BE49-F238E27FC236}">
                <a16:creationId xmlns:a16="http://schemas.microsoft.com/office/drawing/2014/main" id="{E7E56C9D-8A8E-B9DE-5441-DA3E00E9638A}"/>
              </a:ext>
            </a:extLst>
          </p:cNvPr>
          <p:cNvSpPr/>
          <p:nvPr/>
        </p:nvSpPr>
        <p:spPr>
          <a:xfrm>
            <a:off x="9181487" y="4146996"/>
            <a:ext cx="2477207" cy="1228807"/>
          </a:xfrm>
          <a:prstGeom prst="round2DiagRect">
            <a:avLst>
              <a:gd name="adj1" fmla="val 0"/>
              <a:gd name="adj2" fmla="val 34315"/>
            </a:avLst>
          </a:pr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lumMod val="85000"/>
                    <a:lumOff val="15000"/>
                  </a:schemeClr>
                </a:solidFill>
              </a:rPr>
              <a:t>YOUR LOGO HERE!</a:t>
            </a:r>
            <a:endParaRPr lang="en-GR" dirty="0">
              <a:solidFill>
                <a:schemeClr val="tx1">
                  <a:lumMod val="85000"/>
                  <a:lumOff val="15000"/>
                </a:schemeClr>
              </a:solidFill>
              <a:latin typeface="Open Sans" panose="020B0606030504020204" pitchFamily="34" charset="0"/>
            </a:endParaRPr>
          </a:p>
        </p:txBody>
      </p:sp>
    </p:spTree>
    <p:extLst>
      <p:ext uri="{BB962C8B-B14F-4D97-AF65-F5344CB8AC3E}">
        <p14:creationId xmlns:p14="http://schemas.microsoft.com/office/powerpoint/2010/main" val="392403097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B139EAC-3DB5-4EE7-BBD2-2ADB8AD704B1}"/>
              </a:ext>
            </a:extLst>
          </p:cNvPr>
          <p:cNvSpPr txBox="1"/>
          <p:nvPr/>
        </p:nvSpPr>
        <p:spPr>
          <a:xfrm>
            <a:off x="297180" y="1402866"/>
            <a:ext cx="11624309" cy="442942"/>
          </a:xfrm>
          <a:prstGeom prst="rect">
            <a:avLst/>
          </a:prstGeom>
          <a:noFill/>
        </p:spPr>
        <p:txBody>
          <a:bodyPr wrap="square" rtlCol="0">
            <a:spAutoFit/>
          </a:bodyPr>
          <a:lstStyle/>
          <a:p>
            <a:pPr>
              <a:lnSpc>
                <a:spcPct val="150000"/>
              </a:lnSpc>
            </a:pPr>
            <a:r>
              <a:rPr lang="en-US" sz="1700" dirty="0">
                <a:solidFill>
                  <a:schemeClr val="tx1">
                    <a:lumMod val="85000"/>
                    <a:lumOff val="15000"/>
                  </a:schemeClr>
                </a:solidFill>
                <a:latin typeface="Open Sans" panose="020B0606030504020204" pitchFamily="34" charset="0"/>
                <a:ea typeface="Roboto" charset="0"/>
                <a:cs typeface="Open Sans" panose="020B0606030504020204" pitchFamily="34" charset="0"/>
              </a:rPr>
              <a:t>Sample text</a:t>
            </a:r>
          </a:p>
        </p:txBody>
      </p:sp>
      <p:sp>
        <p:nvSpPr>
          <p:cNvPr id="3" name="TextBox 2">
            <a:extLst>
              <a:ext uri="{FF2B5EF4-FFF2-40B4-BE49-F238E27FC236}">
                <a16:creationId xmlns:a16="http://schemas.microsoft.com/office/drawing/2014/main" id="{FA513FC7-FBA1-06B4-CED1-3B189E142EC2}"/>
              </a:ext>
            </a:extLst>
          </p:cNvPr>
          <p:cNvSpPr txBox="1"/>
          <p:nvPr/>
        </p:nvSpPr>
        <p:spPr>
          <a:xfrm>
            <a:off x="297180" y="1002756"/>
            <a:ext cx="11624309" cy="400110"/>
          </a:xfrm>
          <a:prstGeom prst="rect">
            <a:avLst/>
          </a:prstGeom>
          <a:noFill/>
        </p:spPr>
        <p:txBody>
          <a:bodyPr wrap="square" rtlCol="0">
            <a:spAutoFit/>
          </a:bodyPr>
          <a:lstStyle/>
          <a:p>
            <a:r>
              <a:rPr lang="en-US" sz="2000" dirty="0">
                <a:solidFill>
                  <a:srgbClr val="57BD83"/>
                </a:solidFill>
                <a:latin typeface="Open Sans" panose="020B0606030504020204" pitchFamily="34" charset="0"/>
                <a:cs typeface="Open Sans" panose="020B0606030504020204" pitchFamily="34" charset="0"/>
              </a:rPr>
              <a:t>WP CRITICAL ASPECTS AND MITIGATIONS</a:t>
            </a:r>
          </a:p>
        </p:txBody>
      </p:sp>
      <p:sp>
        <p:nvSpPr>
          <p:cNvPr id="4" name="Rectangle 3">
            <a:extLst>
              <a:ext uri="{FF2B5EF4-FFF2-40B4-BE49-F238E27FC236}">
                <a16:creationId xmlns:a16="http://schemas.microsoft.com/office/drawing/2014/main" id="{42D1C012-7097-A899-2992-4D4029CD1AEE}"/>
              </a:ext>
            </a:extLst>
          </p:cNvPr>
          <p:cNvSpPr/>
          <p:nvPr/>
        </p:nvSpPr>
        <p:spPr>
          <a:xfrm>
            <a:off x="11648992" y="6418303"/>
            <a:ext cx="405848"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10</a:t>
            </a:fld>
            <a:endParaRPr lang="en-ID" sz="1000" dirty="0">
              <a:solidFill>
                <a:schemeClr val="bg1"/>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20787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44AA56-CA20-DD94-7550-6AFD3B4F305A}"/>
              </a:ext>
            </a:extLst>
          </p:cNvPr>
          <p:cNvSpPr txBox="1"/>
          <p:nvPr/>
        </p:nvSpPr>
        <p:spPr>
          <a:xfrm>
            <a:off x="611981" y="4782008"/>
            <a:ext cx="10968037" cy="553998"/>
          </a:xfrm>
          <a:prstGeom prst="rect">
            <a:avLst/>
          </a:prstGeom>
          <a:noFill/>
        </p:spPr>
        <p:txBody>
          <a:bodyPr wrap="square" rtlCol="0">
            <a:spAutoFit/>
          </a:bodyPr>
          <a:lstStyle/>
          <a:p>
            <a:pPr algn="ctr"/>
            <a:r>
              <a:rPr lang="en-US" sz="3000" dirty="0">
                <a:solidFill>
                  <a:schemeClr val="bg1"/>
                </a:solidFill>
                <a:latin typeface="Open Sans" panose="020B0606030504020204" pitchFamily="34" charset="0"/>
                <a:cs typeface="Open Sans" panose="020B0606030504020204" pitchFamily="34" charset="0"/>
              </a:rPr>
              <a:t>TASKS OVERVIEW</a:t>
            </a:r>
            <a:endParaRPr lang="en-ID" sz="3000" dirty="0">
              <a:solidFill>
                <a:schemeClr val="bg1"/>
              </a:solidFill>
              <a:latin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A04AD0AA-E1A6-8BE3-78E7-AD504A62059B}"/>
              </a:ext>
            </a:extLst>
          </p:cNvPr>
          <p:cNvSpPr/>
          <p:nvPr/>
        </p:nvSpPr>
        <p:spPr>
          <a:xfrm>
            <a:off x="11698736" y="6420208"/>
            <a:ext cx="300146"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11</a:t>
            </a:fld>
            <a:endParaRPr lang="en-ID" sz="1000" dirty="0">
              <a:solidFill>
                <a:schemeClr val="bg1"/>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994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8EE764-43C1-E3C8-3480-E558269B2103}"/>
              </a:ext>
            </a:extLst>
          </p:cNvPr>
          <p:cNvSpPr txBox="1"/>
          <p:nvPr/>
        </p:nvSpPr>
        <p:spPr>
          <a:xfrm>
            <a:off x="6352237" y="1981688"/>
            <a:ext cx="4293221" cy="707886"/>
          </a:xfrm>
          <a:prstGeom prst="rect">
            <a:avLst/>
          </a:prstGeom>
          <a:noFill/>
        </p:spPr>
        <p:txBody>
          <a:bodyPr wrap="square" rtlCol="0">
            <a:spAutoFit/>
          </a:bodyPr>
          <a:lstStyle/>
          <a:p>
            <a:r>
              <a:rPr lang="en-US" sz="2000" dirty="0">
                <a:solidFill>
                  <a:srgbClr val="57BD83"/>
                </a:solidFill>
                <a:latin typeface="Open Sans" panose="020B0606030504020204" pitchFamily="34" charset="0"/>
                <a:cs typeface="Open Sans" panose="020B0606030504020204" pitchFamily="34" charset="0"/>
              </a:rPr>
              <a:t>TASK X.X. </a:t>
            </a:r>
          </a:p>
          <a:p>
            <a:r>
              <a:rPr lang="en-US" sz="2000" dirty="0">
                <a:solidFill>
                  <a:srgbClr val="57BD83"/>
                </a:solidFill>
                <a:latin typeface="Open Sans" panose="020B0606030504020204" pitchFamily="34" charset="0"/>
                <a:cs typeface="Open Sans" panose="020B0606030504020204" pitchFamily="34" charset="0"/>
              </a:rPr>
              <a:t>AND TITLE</a:t>
            </a:r>
            <a:endParaRPr lang="en-ID" sz="2000" dirty="0">
              <a:solidFill>
                <a:srgbClr val="57BD83"/>
              </a:solidFill>
              <a:latin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290579A-6DF5-9448-3EE3-70D25F58A352}"/>
              </a:ext>
            </a:extLst>
          </p:cNvPr>
          <p:cNvSpPr/>
          <p:nvPr/>
        </p:nvSpPr>
        <p:spPr>
          <a:xfrm>
            <a:off x="11673159" y="6432997"/>
            <a:ext cx="341930"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12</a:t>
            </a:fld>
            <a:endParaRPr lang="en-ID" sz="1000" dirty="0">
              <a:solidFill>
                <a:schemeClr val="bg1"/>
              </a:solidFill>
              <a:latin typeface="Open Sans" panose="020B0606030504020204" pitchFamily="34" charset="0"/>
              <a:cs typeface="Open Sans" panose="020B0606030504020204" pitchFamily="34" charset="0"/>
            </a:endParaRPr>
          </a:p>
        </p:txBody>
      </p:sp>
      <p:sp>
        <p:nvSpPr>
          <p:cNvPr id="5" name="CasellaDiTesto 12">
            <a:extLst>
              <a:ext uri="{FF2B5EF4-FFF2-40B4-BE49-F238E27FC236}">
                <a16:creationId xmlns:a16="http://schemas.microsoft.com/office/drawing/2014/main" id="{1571BCA3-5685-4518-EB8E-87D28D86FE4C}"/>
              </a:ext>
            </a:extLst>
          </p:cNvPr>
          <p:cNvSpPr txBox="1"/>
          <p:nvPr/>
        </p:nvSpPr>
        <p:spPr>
          <a:xfrm>
            <a:off x="6352237" y="3398222"/>
            <a:ext cx="2673567" cy="400110"/>
          </a:xfrm>
          <a:prstGeom prst="rect">
            <a:avLst/>
          </a:prstGeom>
          <a:noFill/>
        </p:spPr>
        <p:txBody>
          <a:bodyPr wrap="square" rtlCol="0">
            <a:spAutoFit/>
          </a:bodyPr>
          <a:lstStyle>
            <a:defPPr>
              <a:defRPr lang="en-US"/>
            </a:defPPr>
            <a:lvl1pPr>
              <a:defRPr sz="2000">
                <a:solidFill>
                  <a:srgbClr val="57BD83"/>
                </a:solidFill>
                <a:latin typeface="Open Sans" panose="020B0606030504020204" pitchFamily="34" charset="0"/>
                <a:cs typeface="Open Sans" panose="020B0606030504020204" pitchFamily="34" charset="0"/>
              </a:defRPr>
            </a:lvl1pPr>
          </a:lstStyle>
          <a:p>
            <a:r>
              <a:rPr lang="en-US" dirty="0"/>
              <a:t>Duration M1-M48</a:t>
            </a:r>
          </a:p>
        </p:txBody>
      </p:sp>
      <p:sp>
        <p:nvSpPr>
          <p:cNvPr id="6" name="TextBox 5">
            <a:extLst>
              <a:ext uri="{FF2B5EF4-FFF2-40B4-BE49-F238E27FC236}">
                <a16:creationId xmlns:a16="http://schemas.microsoft.com/office/drawing/2014/main" id="{1D22DB78-9213-705F-319D-E17A78958BC7}"/>
              </a:ext>
            </a:extLst>
          </p:cNvPr>
          <p:cNvSpPr txBox="1"/>
          <p:nvPr/>
        </p:nvSpPr>
        <p:spPr>
          <a:xfrm>
            <a:off x="6352237" y="4091859"/>
            <a:ext cx="3627636" cy="1428083"/>
          </a:xfrm>
          <a:prstGeom prst="rect">
            <a:avLst/>
          </a:prstGeom>
          <a:noFill/>
        </p:spPr>
        <p:txBody>
          <a:bodyPr wrap="square" rtlCol="0">
            <a:spAutoFit/>
          </a:bodyPr>
          <a:lstStyle/>
          <a:p>
            <a:pPr>
              <a:lnSpc>
                <a:spcPct val="150000"/>
              </a:lnSpc>
            </a:pPr>
            <a:r>
              <a:rPr lang="en-US" sz="2000" dirty="0">
                <a:solidFill>
                  <a:schemeClr val="tx1">
                    <a:lumMod val="85000"/>
                    <a:lumOff val="15000"/>
                  </a:schemeClr>
                </a:solidFill>
                <a:latin typeface="Open Sans" panose="020B0606030504020204" pitchFamily="34" charset="0"/>
                <a:cs typeface="Open Sans" panose="020B0606030504020204" pitchFamily="34" charset="0"/>
              </a:rPr>
              <a:t>Task leader: [ENTITY]</a:t>
            </a:r>
          </a:p>
          <a:p>
            <a:pPr>
              <a:lnSpc>
                <a:spcPct val="150000"/>
              </a:lnSpc>
            </a:pPr>
            <a:r>
              <a:rPr lang="en-US" sz="2000" dirty="0">
                <a:solidFill>
                  <a:schemeClr val="tx1">
                    <a:lumMod val="85000"/>
                    <a:lumOff val="15000"/>
                  </a:schemeClr>
                </a:solidFill>
                <a:latin typeface="Open Sans" panose="020B0606030504020204" pitchFamily="34" charset="0"/>
                <a:cs typeface="Open Sans" panose="020B0606030504020204" pitchFamily="34" charset="0"/>
              </a:rPr>
              <a:t>Presenter: [Name]</a:t>
            </a:r>
          </a:p>
          <a:p>
            <a:pPr>
              <a:lnSpc>
                <a:spcPct val="150000"/>
              </a:lnSpc>
            </a:pPr>
            <a:r>
              <a:rPr lang="en-US" sz="2000" dirty="0">
                <a:solidFill>
                  <a:schemeClr val="tx1">
                    <a:lumMod val="85000"/>
                    <a:lumOff val="15000"/>
                  </a:schemeClr>
                </a:solidFill>
                <a:latin typeface="Open Sans" panose="020B0606030504020204" pitchFamily="34" charset="0"/>
                <a:cs typeface="Open Sans" panose="020B0606030504020204" pitchFamily="34" charset="0"/>
              </a:rPr>
              <a:t>Contributors: all partners</a:t>
            </a:r>
          </a:p>
        </p:txBody>
      </p:sp>
    </p:spTree>
    <p:extLst>
      <p:ext uri="{BB962C8B-B14F-4D97-AF65-F5344CB8AC3E}">
        <p14:creationId xmlns:p14="http://schemas.microsoft.com/office/powerpoint/2010/main" val="377889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B139EAC-3DB5-4EE7-BBD2-2ADB8AD704B1}"/>
              </a:ext>
            </a:extLst>
          </p:cNvPr>
          <p:cNvSpPr txBox="1"/>
          <p:nvPr/>
        </p:nvSpPr>
        <p:spPr>
          <a:xfrm>
            <a:off x="297180" y="1402866"/>
            <a:ext cx="11624309" cy="442942"/>
          </a:xfrm>
          <a:prstGeom prst="rect">
            <a:avLst/>
          </a:prstGeom>
          <a:noFill/>
        </p:spPr>
        <p:txBody>
          <a:bodyPr wrap="square" rtlCol="0">
            <a:spAutoFit/>
          </a:bodyPr>
          <a:lstStyle/>
          <a:p>
            <a:pPr>
              <a:lnSpc>
                <a:spcPct val="150000"/>
              </a:lnSpc>
            </a:pPr>
            <a:r>
              <a:rPr lang="en-US" sz="1700" dirty="0">
                <a:solidFill>
                  <a:schemeClr val="tx1">
                    <a:lumMod val="85000"/>
                    <a:lumOff val="15000"/>
                  </a:schemeClr>
                </a:solidFill>
                <a:latin typeface="Open Sans" panose="020B0606030504020204" pitchFamily="34" charset="0"/>
                <a:ea typeface="Roboto" charset="0"/>
                <a:cs typeface="Open Sans" panose="020B0606030504020204" pitchFamily="34" charset="0"/>
              </a:rPr>
              <a:t>Sample text</a:t>
            </a:r>
          </a:p>
        </p:txBody>
      </p:sp>
      <p:sp>
        <p:nvSpPr>
          <p:cNvPr id="3" name="TextBox 2">
            <a:extLst>
              <a:ext uri="{FF2B5EF4-FFF2-40B4-BE49-F238E27FC236}">
                <a16:creationId xmlns:a16="http://schemas.microsoft.com/office/drawing/2014/main" id="{FA513FC7-FBA1-06B4-CED1-3B189E142EC2}"/>
              </a:ext>
            </a:extLst>
          </p:cNvPr>
          <p:cNvSpPr txBox="1"/>
          <p:nvPr/>
        </p:nvSpPr>
        <p:spPr>
          <a:xfrm>
            <a:off x="297180" y="1002756"/>
            <a:ext cx="11624309" cy="400110"/>
          </a:xfrm>
          <a:prstGeom prst="rect">
            <a:avLst/>
          </a:prstGeom>
          <a:noFill/>
        </p:spPr>
        <p:txBody>
          <a:bodyPr wrap="square" rtlCol="0">
            <a:spAutoFit/>
          </a:bodyPr>
          <a:lstStyle/>
          <a:p>
            <a:r>
              <a:rPr lang="en-US" sz="2000" dirty="0">
                <a:solidFill>
                  <a:srgbClr val="57BD83"/>
                </a:solidFill>
                <a:latin typeface="Open Sans" panose="020B0606030504020204" pitchFamily="34" charset="0"/>
                <a:cs typeface="Open Sans" panose="020B0606030504020204" pitchFamily="34" charset="0"/>
              </a:rPr>
              <a:t>TASK XX – [Task Title]  –  </a:t>
            </a:r>
            <a:r>
              <a:rPr lang="en-US" sz="2000" b="1" dirty="0">
                <a:solidFill>
                  <a:srgbClr val="57BD83"/>
                </a:solidFill>
                <a:latin typeface="Open Sans" panose="020B0606030504020204" pitchFamily="34" charset="0"/>
                <a:cs typeface="Open Sans" panose="020B0606030504020204" pitchFamily="34" charset="0"/>
              </a:rPr>
              <a:t>SUMMARY</a:t>
            </a:r>
            <a:endParaRPr lang="en-ID" sz="2000" b="1" dirty="0">
              <a:solidFill>
                <a:srgbClr val="57BD83"/>
              </a:solidFill>
              <a:latin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42D1C012-7097-A899-2992-4D4029CD1AEE}"/>
              </a:ext>
            </a:extLst>
          </p:cNvPr>
          <p:cNvSpPr/>
          <p:nvPr/>
        </p:nvSpPr>
        <p:spPr>
          <a:xfrm>
            <a:off x="11648992" y="6418303"/>
            <a:ext cx="405848"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13</a:t>
            </a:fld>
            <a:endParaRPr lang="en-ID" sz="1000" dirty="0">
              <a:solidFill>
                <a:schemeClr val="bg1"/>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374173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B139EAC-3DB5-4EE7-BBD2-2ADB8AD704B1}"/>
              </a:ext>
            </a:extLst>
          </p:cNvPr>
          <p:cNvSpPr txBox="1"/>
          <p:nvPr/>
        </p:nvSpPr>
        <p:spPr>
          <a:xfrm>
            <a:off x="297180" y="1402866"/>
            <a:ext cx="11624309" cy="442942"/>
          </a:xfrm>
          <a:prstGeom prst="rect">
            <a:avLst/>
          </a:prstGeom>
          <a:noFill/>
        </p:spPr>
        <p:txBody>
          <a:bodyPr wrap="square" rtlCol="0">
            <a:spAutoFit/>
          </a:bodyPr>
          <a:lstStyle/>
          <a:p>
            <a:pPr>
              <a:lnSpc>
                <a:spcPct val="150000"/>
              </a:lnSpc>
            </a:pPr>
            <a:r>
              <a:rPr lang="en-US" sz="1700" dirty="0">
                <a:solidFill>
                  <a:schemeClr val="tx1">
                    <a:lumMod val="85000"/>
                    <a:lumOff val="15000"/>
                  </a:schemeClr>
                </a:solidFill>
                <a:latin typeface="Open Sans" panose="020B0606030504020204" pitchFamily="34" charset="0"/>
                <a:ea typeface="Roboto" charset="0"/>
                <a:cs typeface="Open Sans" panose="020B0606030504020204" pitchFamily="34" charset="0"/>
              </a:rPr>
              <a:t>Sample text</a:t>
            </a:r>
          </a:p>
        </p:txBody>
      </p:sp>
      <p:sp>
        <p:nvSpPr>
          <p:cNvPr id="3" name="TextBox 2">
            <a:extLst>
              <a:ext uri="{FF2B5EF4-FFF2-40B4-BE49-F238E27FC236}">
                <a16:creationId xmlns:a16="http://schemas.microsoft.com/office/drawing/2014/main" id="{FA513FC7-FBA1-06B4-CED1-3B189E142EC2}"/>
              </a:ext>
            </a:extLst>
          </p:cNvPr>
          <p:cNvSpPr txBox="1"/>
          <p:nvPr/>
        </p:nvSpPr>
        <p:spPr>
          <a:xfrm>
            <a:off x="297180" y="1002756"/>
            <a:ext cx="11624309" cy="400110"/>
          </a:xfrm>
          <a:prstGeom prst="rect">
            <a:avLst/>
          </a:prstGeom>
          <a:noFill/>
        </p:spPr>
        <p:txBody>
          <a:bodyPr wrap="square" rtlCol="0">
            <a:spAutoFit/>
          </a:bodyPr>
          <a:lstStyle/>
          <a:p>
            <a:r>
              <a:rPr lang="en-US" sz="2000" dirty="0">
                <a:solidFill>
                  <a:srgbClr val="57BD83"/>
                </a:solidFill>
                <a:latin typeface="Open Sans" panose="020B0606030504020204" pitchFamily="34" charset="0"/>
                <a:cs typeface="Open Sans" panose="020B0606030504020204" pitchFamily="34" charset="0"/>
              </a:rPr>
              <a:t>TASK XX – [Task Title]  –  </a:t>
            </a:r>
            <a:r>
              <a:rPr lang="en-US" sz="2000" b="1" dirty="0">
                <a:solidFill>
                  <a:srgbClr val="57BD83"/>
                </a:solidFill>
                <a:latin typeface="Open Sans" panose="020B0606030504020204" pitchFamily="34" charset="0"/>
                <a:cs typeface="Open Sans" panose="020B0606030504020204" pitchFamily="34" charset="0"/>
              </a:rPr>
              <a:t>ACHIEVEMENTS</a:t>
            </a:r>
            <a:endParaRPr lang="en-ID" sz="2000" b="1" dirty="0">
              <a:solidFill>
                <a:srgbClr val="57BD83"/>
              </a:solidFill>
              <a:latin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42D1C012-7097-A899-2992-4D4029CD1AEE}"/>
              </a:ext>
            </a:extLst>
          </p:cNvPr>
          <p:cNvSpPr/>
          <p:nvPr/>
        </p:nvSpPr>
        <p:spPr>
          <a:xfrm>
            <a:off x="11648992" y="6418303"/>
            <a:ext cx="405848"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14</a:t>
            </a:fld>
            <a:endParaRPr lang="en-ID" sz="1000" dirty="0">
              <a:solidFill>
                <a:schemeClr val="bg1"/>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0299113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5CE48A0-BF26-A0AC-CFF2-61FA5D01B6F3}"/>
              </a:ext>
            </a:extLst>
          </p:cNvPr>
          <p:cNvSpPr/>
          <p:nvPr/>
        </p:nvSpPr>
        <p:spPr>
          <a:xfrm>
            <a:off x="11643360" y="6414498"/>
            <a:ext cx="403860"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15</a:t>
            </a:fld>
            <a:endParaRPr lang="en-ID" sz="1000" dirty="0">
              <a:solidFill>
                <a:schemeClr val="bg1"/>
              </a:solidFill>
              <a:latin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3A2A1052-A1EC-487D-186B-F055266CE6EE}"/>
              </a:ext>
            </a:extLst>
          </p:cNvPr>
          <p:cNvSpPr txBox="1"/>
          <p:nvPr/>
        </p:nvSpPr>
        <p:spPr>
          <a:xfrm>
            <a:off x="607309" y="3426439"/>
            <a:ext cx="2384782" cy="615553"/>
          </a:xfrm>
          <a:prstGeom prst="rect">
            <a:avLst/>
          </a:prstGeom>
          <a:noFill/>
        </p:spPr>
        <p:txBody>
          <a:bodyPr wrap="square" rtlCol="0">
            <a:spAutoFit/>
          </a:bodyPr>
          <a:lstStyle/>
          <a:p>
            <a:pPr algn="ctr"/>
            <a:r>
              <a:rPr lang="en-US" sz="1700" dirty="0">
                <a:solidFill>
                  <a:schemeClr val="tx1">
                    <a:lumMod val="85000"/>
                    <a:lumOff val="15000"/>
                  </a:schemeClr>
                </a:solidFill>
                <a:latin typeface="Open Sans" panose="020B0606030504020204" pitchFamily="34" charset="0"/>
                <a:ea typeface="Roboto" charset="0"/>
                <a:cs typeface="Open Sans" panose="020B0606030504020204" pitchFamily="34" charset="0"/>
              </a:rPr>
              <a:t>Sample text</a:t>
            </a:r>
          </a:p>
          <a:p>
            <a:pPr algn="ctr"/>
            <a:r>
              <a:rPr lang="en-US" sz="1700" dirty="0">
                <a:solidFill>
                  <a:schemeClr val="tx1">
                    <a:lumMod val="85000"/>
                    <a:lumOff val="15000"/>
                  </a:schemeClr>
                </a:solidFill>
                <a:latin typeface="Open Sans" panose="020B0606030504020204" pitchFamily="34" charset="0"/>
                <a:ea typeface="Roboto" charset="0"/>
                <a:cs typeface="Open Sans" panose="020B0606030504020204" pitchFamily="34" charset="0"/>
              </a:rPr>
              <a:t>Sample text</a:t>
            </a:r>
          </a:p>
        </p:txBody>
      </p:sp>
      <p:sp>
        <p:nvSpPr>
          <p:cNvPr id="3" name="TextBox 2">
            <a:extLst>
              <a:ext uri="{FF2B5EF4-FFF2-40B4-BE49-F238E27FC236}">
                <a16:creationId xmlns:a16="http://schemas.microsoft.com/office/drawing/2014/main" id="{74AE200F-C4D0-051B-E008-37AB9D9CDB63}"/>
              </a:ext>
            </a:extLst>
          </p:cNvPr>
          <p:cNvSpPr txBox="1"/>
          <p:nvPr/>
        </p:nvSpPr>
        <p:spPr>
          <a:xfrm>
            <a:off x="2944813" y="4362881"/>
            <a:ext cx="2384782" cy="615553"/>
          </a:xfrm>
          <a:prstGeom prst="rect">
            <a:avLst/>
          </a:prstGeom>
          <a:noFill/>
        </p:spPr>
        <p:txBody>
          <a:bodyPr wrap="square" rtlCol="0">
            <a:spAutoFit/>
          </a:bodyPr>
          <a:lstStyle/>
          <a:p>
            <a:pPr algn="ctr"/>
            <a:r>
              <a:rPr lang="en-US" sz="1700" dirty="0">
                <a:solidFill>
                  <a:schemeClr val="tx1">
                    <a:lumMod val="85000"/>
                    <a:lumOff val="15000"/>
                  </a:schemeClr>
                </a:solidFill>
                <a:latin typeface="Open Sans" panose="020B0606030504020204" pitchFamily="34" charset="0"/>
                <a:ea typeface="Roboto" charset="0"/>
                <a:cs typeface="Open Sans" panose="020B0606030504020204" pitchFamily="34" charset="0"/>
              </a:rPr>
              <a:t>Sample text</a:t>
            </a:r>
          </a:p>
          <a:p>
            <a:pPr algn="ctr"/>
            <a:r>
              <a:rPr lang="en-US" sz="1700" dirty="0">
                <a:solidFill>
                  <a:schemeClr val="tx1">
                    <a:lumMod val="85000"/>
                    <a:lumOff val="15000"/>
                  </a:schemeClr>
                </a:solidFill>
                <a:latin typeface="Open Sans" panose="020B0606030504020204" pitchFamily="34" charset="0"/>
                <a:ea typeface="Roboto" charset="0"/>
                <a:cs typeface="Open Sans" panose="020B0606030504020204" pitchFamily="34" charset="0"/>
              </a:rPr>
              <a:t>Sample text</a:t>
            </a:r>
          </a:p>
        </p:txBody>
      </p:sp>
      <p:sp>
        <p:nvSpPr>
          <p:cNvPr id="4" name="TextBox 3">
            <a:extLst>
              <a:ext uri="{FF2B5EF4-FFF2-40B4-BE49-F238E27FC236}">
                <a16:creationId xmlns:a16="http://schemas.microsoft.com/office/drawing/2014/main" id="{CE9BCBF4-E3E5-0FCD-5EB2-CCA2C1B13101}"/>
              </a:ext>
            </a:extLst>
          </p:cNvPr>
          <p:cNvSpPr txBox="1"/>
          <p:nvPr/>
        </p:nvSpPr>
        <p:spPr>
          <a:xfrm>
            <a:off x="6608019" y="4049220"/>
            <a:ext cx="2384782" cy="615553"/>
          </a:xfrm>
          <a:prstGeom prst="rect">
            <a:avLst/>
          </a:prstGeom>
          <a:noFill/>
        </p:spPr>
        <p:txBody>
          <a:bodyPr wrap="square" rtlCol="0">
            <a:spAutoFit/>
          </a:bodyPr>
          <a:lstStyle/>
          <a:p>
            <a:pPr algn="ctr"/>
            <a:r>
              <a:rPr lang="en-US" sz="1700" dirty="0">
                <a:solidFill>
                  <a:schemeClr val="tx1">
                    <a:lumMod val="85000"/>
                    <a:lumOff val="15000"/>
                  </a:schemeClr>
                </a:solidFill>
                <a:latin typeface="Open Sans" panose="020B0606030504020204" pitchFamily="34" charset="0"/>
                <a:ea typeface="Roboto" charset="0"/>
                <a:cs typeface="Open Sans" panose="020B0606030504020204" pitchFamily="34" charset="0"/>
              </a:rPr>
              <a:t>Sample text</a:t>
            </a:r>
          </a:p>
          <a:p>
            <a:pPr algn="ctr"/>
            <a:r>
              <a:rPr lang="en-US" sz="1700" dirty="0">
                <a:solidFill>
                  <a:schemeClr val="tx1">
                    <a:lumMod val="85000"/>
                    <a:lumOff val="15000"/>
                  </a:schemeClr>
                </a:solidFill>
                <a:latin typeface="Open Sans" panose="020B0606030504020204" pitchFamily="34" charset="0"/>
                <a:ea typeface="Roboto" charset="0"/>
                <a:cs typeface="Open Sans" panose="020B0606030504020204" pitchFamily="34" charset="0"/>
              </a:rPr>
              <a:t>Sample text</a:t>
            </a:r>
          </a:p>
        </p:txBody>
      </p:sp>
      <p:sp>
        <p:nvSpPr>
          <p:cNvPr id="5" name="TextBox 4">
            <a:extLst>
              <a:ext uri="{FF2B5EF4-FFF2-40B4-BE49-F238E27FC236}">
                <a16:creationId xmlns:a16="http://schemas.microsoft.com/office/drawing/2014/main" id="{4C1E82A1-936A-218C-65DD-A492A27188C3}"/>
              </a:ext>
            </a:extLst>
          </p:cNvPr>
          <p:cNvSpPr txBox="1"/>
          <p:nvPr/>
        </p:nvSpPr>
        <p:spPr>
          <a:xfrm>
            <a:off x="8743298" y="4571120"/>
            <a:ext cx="2384782" cy="615553"/>
          </a:xfrm>
          <a:prstGeom prst="rect">
            <a:avLst/>
          </a:prstGeom>
          <a:noFill/>
        </p:spPr>
        <p:txBody>
          <a:bodyPr wrap="square" rtlCol="0">
            <a:spAutoFit/>
          </a:bodyPr>
          <a:lstStyle/>
          <a:p>
            <a:pPr algn="ctr"/>
            <a:r>
              <a:rPr lang="en-US" sz="1700" dirty="0">
                <a:solidFill>
                  <a:schemeClr val="tx1">
                    <a:lumMod val="85000"/>
                    <a:lumOff val="15000"/>
                  </a:schemeClr>
                </a:solidFill>
                <a:latin typeface="Open Sans" panose="020B0606030504020204" pitchFamily="34" charset="0"/>
                <a:ea typeface="Roboto" charset="0"/>
                <a:cs typeface="Open Sans" panose="020B0606030504020204" pitchFamily="34" charset="0"/>
              </a:rPr>
              <a:t>Sample text</a:t>
            </a:r>
          </a:p>
          <a:p>
            <a:pPr algn="ctr"/>
            <a:r>
              <a:rPr lang="en-US" sz="1700" dirty="0">
                <a:solidFill>
                  <a:schemeClr val="tx1">
                    <a:lumMod val="85000"/>
                    <a:lumOff val="15000"/>
                  </a:schemeClr>
                </a:solidFill>
                <a:latin typeface="Open Sans" panose="020B0606030504020204" pitchFamily="34" charset="0"/>
                <a:ea typeface="Roboto" charset="0"/>
                <a:cs typeface="Open Sans" panose="020B0606030504020204" pitchFamily="34" charset="0"/>
              </a:rPr>
              <a:t>Sample text</a:t>
            </a:r>
          </a:p>
        </p:txBody>
      </p:sp>
      <p:cxnSp>
        <p:nvCxnSpPr>
          <p:cNvPr id="29" name="Straight Connector 28">
            <a:extLst>
              <a:ext uri="{FF2B5EF4-FFF2-40B4-BE49-F238E27FC236}">
                <a16:creationId xmlns:a16="http://schemas.microsoft.com/office/drawing/2014/main" id="{07F38508-F657-9ABE-267E-1C61F1DA5B70}"/>
              </a:ext>
            </a:extLst>
          </p:cNvPr>
          <p:cNvCxnSpPr>
            <a:cxnSpLocks/>
          </p:cNvCxnSpPr>
          <p:nvPr/>
        </p:nvCxnSpPr>
        <p:spPr>
          <a:xfrm>
            <a:off x="1880096" y="2022747"/>
            <a:ext cx="0" cy="1124326"/>
          </a:xfrm>
          <a:prstGeom prst="line">
            <a:avLst/>
          </a:prstGeom>
          <a:ln w="28575"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473EFC32-AEF0-1643-DCC1-E0A24E659DE7}"/>
              </a:ext>
            </a:extLst>
          </p:cNvPr>
          <p:cNvSpPr/>
          <p:nvPr/>
        </p:nvSpPr>
        <p:spPr>
          <a:xfrm rot="10800000">
            <a:off x="1543840" y="1631516"/>
            <a:ext cx="671152" cy="634171"/>
          </a:xfrm>
          <a:prstGeom prst="ellipse">
            <a:avLst/>
          </a:prstGeom>
          <a:solidFill>
            <a:srgbClr val="96BF2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a:extLst>
              <a:ext uri="{FF2B5EF4-FFF2-40B4-BE49-F238E27FC236}">
                <a16:creationId xmlns:a16="http://schemas.microsoft.com/office/drawing/2014/main" id="{EBADC942-A5BB-95C8-C14A-30A44208E5CE}"/>
              </a:ext>
            </a:extLst>
          </p:cNvPr>
          <p:cNvSpPr txBox="1"/>
          <p:nvPr/>
        </p:nvSpPr>
        <p:spPr>
          <a:xfrm>
            <a:off x="1533887" y="1779185"/>
            <a:ext cx="671152" cy="353943"/>
          </a:xfrm>
          <a:prstGeom prst="rect">
            <a:avLst/>
          </a:prstGeom>
          <a:noFill/>
        </p:spPr>
        <p:txBody>
          <a:bodyPr wrap="square" rtlCol="0">
            <a:spAutoFit/>
          </a:bodyPr>
          <a:lstStyle/>
          <a:p>
            <a:pPr algn="ctr"/>
            <a:r>
              <a:rPr lang="en-US" sz="17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32" name="Oval 31">
            <a:extLst>
              <a:ext uri="{FF2B5EF4-FFF2-40B4-BE49-F238E27FC236}">
                <a16:creationId xmlns:a16="http://schemas.microsoft.com/office/drawing/2014/main" id="{8D919E0C-D433-C782-BF33-2E401F2B12D7}"/>
              </a:ext>
            </a:extLst>
          </p:cNvPr>
          <p:cNvSpPr/>
          <p:nvPr/>
        </p:nvSpPr>
        <p:spPr>
          <a:xfrm>
            <a:off x="1512619" y="1598033"/>
            <a:ext cx="720000" cy="692644"/>
          </a:xfrm>
          <a:prstGeom prst="ellipse">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cxnSp>
        <p:nvCxnSpPr>
          <p:cNvPr id="33" name="Straight Connector 32">
            <a:extLst>
              <a:ext uri="{FF2B5EF4-FFF2-40B4-BE49-F238E27FC236}">
                <a16:creationId xmlns:a16="http://schemas.microsoft.com/office/drawing/2014/main" id="{2E2AB636-CD3C-7383-B70D-024C7BE6A2CD}"/>
              </a:ext>
            </a:extLst>
          </p:cNvPr>
          <p:cNvCxnSpPr>
            <a:cxnSpLocks/>
          </p:cNvCxnSpPr>
          <p:nvPr/>
        </p:nvCxnSpPr>
        <p:spPr>
          <a:xfrm>
            <a:off x="3959548" y="2066627"/>
            <a:ext cx="0" cy="1975365"/>
          </a:xfrm>
          <a:prstGeom prst="line">
            <a:avLst/>
          </a:prstGeom>
          <a:ln w="28575"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994796A-6EE2-AFD3-C4B0-36FAC7BB06A4}"/>
              </a:ext>
            </a:extLst>
          </p:cNvPr>
          <p:cNvSpPr/>
          <p:nvPr/>
        </p:nvSpPr>
        <p:spPr>
          <a:xfrm rot="10800000">
            <a:off x="3623292" y="1675396"/>
            <a:ext cx="671152" cy="634171"/>
          </a:xfrm>
          <a:prstGeom prst="ellipse">
            <a:avLst/>
          </a:prstGeom>
          <a:solidFill>
            <a:srgbClr val="57BD8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35" name="TextBox 34">
            <a:extLst>
              <a:ext uri="{FF2B5EF4-FFF2-40B4-BE49-F238E27FC236}">
                <a16:creationId xmlns:a16="http://schemas.microsoft.com/office/drawing/2014/main" id="{34B4A6A4-ED2C-9702-0809-19C359F61AF9}"/>
              </a:ext>
            </a:extLst>
          </p:cNvPr>
          <p:cNvSpPr txBox="1"/>
          <p:nvPr/>
        </p:nvSpPr>
        <p:spPr>
          <a:xfrm>
            <a:off x="3613339" y="1823065"/>
            <a:ext cx="671152" cy="353943"/>
          </a:xfrm>
          <a:prstGeom prst="rect">
            <a:avLst/>
          </a:prstGeom>
          <a:noFill/>
        </p:spPr>
        <p:txBody>
          <a:bodyPr wrap="square" rtlCol="0">
            <a:spAutoFit/>
          </a:bodyPr>
          <a:lstStyle/>
          <a:p>
            <a:pPr algn="ctr"/>
            <a:r>
              <a:rPr lang="en-US" sz="17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6" name="Oval 35">
            <a:extLst>
              <a:ext uri="{FF2B5EF4-FFF2-40B4-BE49-F238E27FC236}">
                <a16:creationId xmlns:a16="http://schemas.microsoft.com/office/drawing/2014/main" id="{E050F5C2-2A4B-73BF-DDC0-036F18FBB83B}"/>
              </a:ext>
            </a:extLst>
          </p:cNvPr>
          <p:cNvSpPr/>
          <p:nvPr/>
        </p:nvSpPr>
        <p:spPr>
          <a:xfrm>
            <a:off x="3592071" y="1641913"/>
            <a:ext cx="720000" cy="692644"/>
          </a:xfrm>
          <a:prstGeom prst="ellipse">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cxnSp>
        <p:nvCxnSpPr>
          <p:cNvPr id="37" name="Straight Connector 36">
            <a:extLst>
              <a:ext uri="{FF2B5EF4-FFF2-40B4-BE49-F238E27FC236}">
                <a16:creationId xmlns:a16="http://schemas.microsoft.com/office/drawing/2014/main" id="{C2D43892-A423-57EF-96C0-D20963F1448A}"/>
              </a:ext>
            </a:extLst>
          </p:cNvPr>
          <p:cNvCxnSpPr>
            <a:cxnSpLocks/>
          </p:cNvCxnSpPr>
          <p:nvPr/>
        </p:nvCxnSpPr>
        <p:spPr>
          <a:xfrm flipH="1">
            <a:off x="5860874" y="2066462"/>
            <a:ext cx="680" cy="806956"/>
          </a:xfrm>
          <a:prstGeom prst="line">
            <a:avLst/>
          </a:prstGeom>
          <a:ln w="28575"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5CBE9BC-D400-2D40-2E6D-22135CD3D778}"/>
              </a:ext>
            </a:extLst>
          </p:cNvPr>
          <p:cNvSpPr/>
          <p:nvPr/>
        </p:nvSpPr>
        <p:spPr>
          <a:xfrm rot="10800000">
            <a:off x="5525298" y="1675231"/>
            <a:ext cx="671152" cy="634171"/>
          </a:xfrm>
          <a:prstGeom prst="ellipse">
            <a:avLst/>
          </a:prstGeom>
          <a:solidFill>
            <a:srgbClr val="96BF2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39" name="TextBox 38">
            <a:extLst>
              <a:ext uri="{FF2B5EF4-FFF2-40B4-BE49-F238E27FC236}">
                <a16:creationId xmlns:a16="http://schemas.microsoft.com/office/drawing/2014/main" id="{32C87E18-7817-6140-A1CB-5D969B8DEA22}"/>
              </a:ext>
            </a:extLst>
          </p:cNvPr>
          <p:cNvSpPr txBox="1"/>
          <p:nvPr/>
        </p:nvSpPr>
        <p:spPr>
          <a:xfrm>
            <a:off x="5515345" y="1822900"/>
            <a:ext cx="671152" cy="353943"/>
          </a:xfrm>
          <a:prstGeom prst="rect">
            <a:avLst/>
          </a:prstGeom>
          <a:noFill/>
        </p:spPr>
        <p:txBody>
          <a:bodyPr wrap="square" rtlCol="0">
            <a:spAutoFit/>
          </a:bodyPr>
          <a:lstStyle/>
          <a:p>
            <a:pPr algn="ctr"/>
            <a:r>
              <a:rPr lang="en-US" sz="17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40" name="Oval 39">
            <a:extLst>
              <a:ext uri="{FF2B5EF4-FFF2-40B4-BE49-F238E27FC236}">
                <a16:creationId xmlns:a16="http://schemas.microsoft.com/office/drawing/2014/main" id="{91A98F7F-79E1-7104-D6C2-DB64907FB781}"/>
              </a:ext>
            </a:extLst>
          </p:cNvPr>
          <p:cNvSpPr/>
          <p:nvPr/>
        </p:nvSpPr>
        <p:spPr>
          <a:xfrm>
            <a:off x="5494077" y="1641748"/>
            <a:ext cx="720000" cy="692644"/>
          </a:xfrm>
          <a:prstGeom prst="ellipse">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cxnSp>
        <p:nvCxnSpPr>
          <p:cNvPr id="41" name="Straight Connector 40">
            <a:extLst>
              <a:ext uri="{FF2B5EF4-FFF2-40B4-BE49-F238E27FC236}">
                <a16:creationId xmlns:a16="http://schemas.microsoft.com/office/drawing/2014/main" id="{9FFE84A5-9E49-B664-143A-844420B8B254}"/>
              </a:ext>
            </a:extLst>
          </p:cNvPr>
          <p:cNvCxnSpPr>
            <a:cxnSpLocks/>
          </p:cNvCxnSpPr>
          <p:nvPr/>
        </p:nvCxnSpPr>
        <p:spPr>
          <a:xfrm>
            <a:off x="7811043" y="2061741"/>
            <a:ext cx="0" cy="1773355"/>
          </a:xfrm>
          <a:prstGeom prst="line">
            <a:avLst/>
          </a:prstGeom>
          <a:ln w="28575"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674A5023-96FC-BFB5-FD7A-CE810EB49182}"/>
              </a:ext>
            </a:extLst>
          </p:cNvPr>
          <p:cNvSpPr/>
          <p:nvPr/>
        </p:nvSpPr>
        <p:spPr>
          <a:xfrm rot="10800000">
            <a:off x="7474787" y="1670510"/>
            <a:ext cx="671152" cy="634171"/>
          </a:xfrm>
          <a:prstGeom prst="ellipse">
            <a:avLst/>
          </a:prstGeom>
          <a:solidFill>
            <a:srgbClr val="57BD8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43" name="TextBox 42">
            <a:extLst>
              <a:ext uri="{FF2B5EF4-FFF2-40B4-BE49-F238E27FC236}">
                <a16:creationId xmlns:a16="http://schemas.microsoft.com/office/drawing/2014/main" id="{EC06DD95-838E-5985-EEC1-ED37B64895C7}"/>
              </a:ext>
            </a:extLst>
          </p:cNvPr>
          <p:cNvSpPr txBox="1"/>
          <p:nvPr/>
        </p:nvSpPr>
        <p:spPr>
          <a:xfrm>
            <a:off x="7464834" y="1818179"/>
            <a:ext cx="671152" cy="353943"/>
          </a:xfrm>
          <a:prstGeom prst="rect">
            <a:avLst/>
          </a:prstGeom>
          <a:noFill/>
        </p:spPr>
        <p:txBody>
          <a:bodyPr wrap="square" rtlCol="0">
            <a:spAutoFit/>
          </a:bodyPr>
          <a:lstStyle/>
          <a:p>
            <a:pPr algn="ctr"/>
            <a:r>
              <a:rPr lang="en-US" sz="17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44" name="Oval 43">
            <a:extLst>
              <a:ext uri="{FF2B5EF4-FFF2-40B4-BE49-F238E27FC236}">
                <a16:creationId xmlns:a16="http://schemas.microsoft.com/office/drawing/2014/main" id="{334A939F-86FF-1F18-2831-C6A0C9AAF9FE}"/>
              </a:ext>
            </a:extLst>
          </p:cNvPr>
          <p:cNvSpPr/>
          <p:nvPr/>
        </p:nvSpPr>
        <p:spPr>
          <a:xfrm>
            <a:off x="7443566" y="1637027"/>
            <a:ext cx="720000" cy="692644"/>
          </a:xfrm>
          <a:prstGeom prst="ellipse">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cxnSp>
        <p:nvCxnSpPr>
          <p:cNvPr id="45" name="Straight Connector 44">
            <a:extLst>
              <a:ext uri="{FF2B5EF4-FFF2-40B4-BE49-F238E27FC236}">
                <a16:creationId xmlns:a16="http://schemas.microsoft.com/office/drawing/2014/main" id="{7D4E8D7E-EF03-6112-FD5B-4A3EB02CB4E6}"/>
              </a:ext>
            </a:extLst>
          </p:cNvPr>
          <p:cNvCxnSpPr>
            <a:cxnSpLocks/>
          </p:cNvCxnSpPr>
          <p:nvPr/>
        </p:nvCxnSpPr>
        <p:spPr>
          <a:xfrm>
            <a:off x="9936369" y="2095224"/>
            <a:ext cx="0" cy="2261772"/>
          </a:xfrm>
          <a:prstGeom prst="line">
            <a:avLst/>
          </a:prstGeom>
          <a:ln w="28575"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6474FE5E-C7E6-9366-43CB-02AF6FDB831A}"/>
              </a:ext>
            </a:extLst>
          </p:cNvPr>
          <p:cNvSpPr/>
          <p:nvPr/>
        </p:nvSpPr>
        <p:spPr>
          <a:xfrm rot="10800000">
            <a:off x="9600113" y="1703993"/>
            <a:ext cx="671152" cy="634171"/>
          </a:xfrm>
          <a:prstGeom prst="ellipse">
            <a:avLst/>
          </a:prstGeom>
          <a:solidFill>
            <a:srgbClr val="96BF2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47" name="TextBox 46">
            <a:extLst>
              <a:ext uri="{FF2B5EF4-FFF2-40B4-BE49-F238E27FC236}">
                <a16:creationId xmlns:a16="http://schemas.microsoft.com/office/drawing/2014/main" id="{68AAC62B-9E9B-2F3C-9C69-4D88841EAAC3}"/>
              </a:ext>
            </a:extLst>
          </p:cNvPr>
          <p:cNvSpPr txBox="1"/>
          <p:nvPr/>
        </p:nvSpPr>
        <p:spPr>
          <a:xfrm>
            <a:off x="9590160" y="1851662"/>
            <a:ext cx="671152" cy="353943"/>
          </a:xfrm>
          <a:prstGeom prst="rect">
            <a:avLst/>
          </a:prstGeom>
          <a:noFill/>
        </p:spPr>
        <p:txBody>
          <a:bodyPr wrap="square" rtlCol="0">
            <a:spAutoFit/>
          </a:bodyPr>
          <a:lstStyle/>
          <a:p>
            <a:pPr algn="ctr"/>
            <a:r>
              <a:rPr lang="en-US" sz="17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48" name="Oval 47">
            <a:extLst>
              <a:ext uri="{FF2B5EF4-FFF2-40B4-BE49-F238E27FC236}">
                <a16:creationId xmlns:a16="http://schemas.microsoft.com/office/drawing/2014/main" id="{DC51FC3E-C7B5-1758-BA53-E9C2DF39BBF4}"/>
              </a:ext>
            </a:extLst>
          </p:cNvPr>
          <p:cNvSpPr/>
          <p:nvPr/>
        </p:nvSpPr>
        <p:spPr>
          <a:xfrm>
            <a:off x="9568892" y="1670510"/>
            <a:ext cx="720000" cy="692644"/>
          </a:xfrm>
          <a:prstGeom prst="ellipse">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55" name="TextBox 54">
            <a:extLst>
              <a:ext uri="{FF2B5EF4-FFF2-40B4-BE49-F238E27FC236}">
                <a16:creationId xmlns:a16="http://schemas.microsoft.com/office/drawing/2014/main" id="{DF8F410A-196E-94A6-893B-FAA49DB6B5AA}"/>
              </a:ext>
            </a:extLst>
          </p:cNvPr>
          <p:cNvSpPr txBox="1"/>
          <p:nvPr/>
        </p:nvSpPr>
        <p:spPr>
          <a:xfrm>
            <a:off x="297180" y="1002756"/>
            <a:ext cx="11624309" cy="400110"/>
          </a:xfrm>
          <a:prstGeom prst="rect">
            <a:avLst/>
          </a:prstGeom>
          <a:noFill/>
        </p:spPr>
        <p:txBody>
          <a:bodyPr wrap="square" rtlCol="0">
            <a:spAutoFit/>
          </a:bodyPr>
          <a:lstStyle/>
          <a:p>
            <a:r>
              <a:rPr lang="en-US" sz="2000" dirty="0">
                <a:solidFill>
                  <a:srgbClr val="57BD83"/>
                </a:solidFill>
                <a:latin typeface="Open Sans" panose="020B0606030504020204" pitchFamily="34" charset="0"/>
                <a:cs typeface="Open Sans" panose="020B0606030504020204" pitchFamily="34" charset="0"/>
              </a:rPr>
              <a:t>TASK XX – [Task Title]  –  </a:t>
            </a:r>
            <a:r>
              <a:rPr lang="en-US" sz="2000" b="1" dirty="0">
                <a:solidFill>
                  <a:srgbClr val="57BD83"/>
                </a:solidFill>
                <a:latin typeface="Open Sans" panose="020B0606030504020204" pitchFamily="34" charset="0"/>
                <a:cs typeface="Open Sans" panose="020B0606030504020204" pitchFamily="34" charset="0"/>
              </a:rPr>
              <a:t>PLAN FOR THE NEXT 6 MONTHS</a:t>
            </a:r>
            <a:endParaRPr lang="en-ID" sz="2000" b="1" dirty="0">
              <a:solidFill>
                <a:srgbClr val="57BD83"/>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744905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79915E-8B0F-5BAB-C32F-79C6E68DCA0E}"/>
              </a:ext>
            </a:extLst>
          </p:cNvPr>
          <p:cNvSpPr txBox="1"/>
          <p:nvPr/>
        </p:nvSpPr>
        <p:spPr>
          <a:xfrm>
            <a:off x="682949" y="1699055"/>
            <a:ext cx="5137747" cy="707886"/>
          </a:xfrm>
          <a:prstGeom prst="rect">
            <a:avLst/>
          </a:prstGeom>
          <a:noFill/>
        </p:spPr>
        <p:txBody>
          <a:bodyPr wrap="square" rtlCol="0">
            <a:spAutoFit/>
          </a:bodyPr>
          <a:lstStyle/>
          <a:p>
            <a:r>
              <a:rPr lang="en-US" sz="2000" dirty="0">
                <a:solidFill>
                  <a:srgbClr val="57BD83"/>
                </a:solidFill>
                <a:latin typeface="Open Sans" panose="020B0606030504020204" pitchFamily="34" charset="0"/>
                <a:cs typeface="Open Sans" panose="020B0606030504020204" pitchFamily="34" charset="0"/>
              </a:rPr>
              <a:t>TASK X.X. </a:t>
            </a:r>
          </a:p>
          <a:p>
            <a:r>
              <a:rPr lang="en-US" sz="2000" dirty="0">
                <a:solidFill>
                  <a:srgbClr val="57BD83"/>
                </a:solidFill>
                <a:latin typeface="Open Sans" panose="020B0606030504020204" pitchFamily="34" charset="0"/>
                <a:cs typeface="Open Sans" panose="020B0606030504020204" pitchFamily="34" charset="0"/>
              </a:rPr>
              <a:t>AND TITLE</a:t>
            </a:r>
            <a:endParaRPr lang="en-ID" sz="2000" dirty="0">
              <a:solidFill>
                <a:srgbClr val="57BD83"/>
              </a:solidFill>
              <a:latin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414CAE1B-4B3C-F5EA-BDFD-4C63CAA1E2C4}"/>
              </a:ext>
            </a:extLst>
          </p:cNvPr>
          <p:cNvSpPr txBox="1"/>
          <p:nvPr/>
        </p:nvSpPr>
        <p:spPr>
          <a:xfrm>
            <a:off x="682950" y="3698454"/>
            <a:ext cx="3627636" cy="1428083"/>
          </a:xfrm>
          <a:prstGeom prst="rect">
            <a:avLst/>
          </a:prstGeom>
          <a:noFill/>
        </p:spPr>
        <p:txBody>
          <a:bodyPr wrap="square" rtlCol="0">
            <a:spAutoFit/>
          </a:bodyPr>
          <a:lstStyle/>
          <a:p>
            <a:pPr>
              <a:lnSpc>
                <a:spcPct val="150000"/>
              </a:lnSpc>
            </a:pPr>
            <a:r>
              <a:rPr lang="en-US" sz="2000" dirty="0">
                <a:solidFill>
                  <a:schemeClr val="tx1">
                    <a:lumMod val="85000"/>
                    <a:lumOff val="15000"/>
                  </a:schemeClr>
                </a:solidFill>
                <a:latin typeface="Open Sans" panose="020B0606030504020204" pitchFamily="34" charset="0"/>
                <a:cs typeface="Open Sans" panose="020B0606030504020204" pitchFamily="34" charset="0"/>
              </a:rPr>
              <a:t>Task leader: [ENTITY]</a:t>
            </a:r>
          </a:p>
          <a:p>
            <a:pPr>
              <a:lnSpc>
                <a:spcPct val="150000"/>
              </a:lnSpc>
            </a:pPr>
            <a:r>
              <a:rPr lang="en-US" sz="2000" dirty="0">
                <a:solidFill>
                  <a:schemeClr val="tx1">
                    <a:lumMod val="85000"/>
                    <a:lumOff val="15000"/>
                  </a:schemeClr>
                </a:solidFill>
                <a:latin typeface="Open Sans" panose="020B0606030504020204" pitchFamily="34" charset="0"/>
                <a:cs typeface="Open Sans" panose="020B0606030504020204" pitchFamily="34" charset="0"/>
              </a:rPr>
              <a:t>Presenter: [Name]</a:t>
            </a:r>
          </a:p>
          <a:p>
            <a:pPr>
              <a:lnSpc>
                <a:spcPct val="150000"/>
              </a:lnSpc>
            </a:pPr>
            <a:r>
              <a:rPr lang="en-US" sz="2000" dirty="0">
                <a:solidFill>
                  <a:schemeClr val="tx1">
                    <a:lumMod val="85000"/>
                    <a:lumOff val="15000"/>
                  </a:schemeClr>
                </a:solidFill>
                <a:latin typeface="Open Sans" panose="020B0606030504020204" pitchFamily="34" charset="0"/>
                <a:cs typeface="Open Sans" panose="020B0606030504020204" pitchFamily="34" charset="0"/>
              </a:rPr>
              <a:t>Contributors: all partners</a:t>
            </a:r>
          </a:p>
        </p:txBody>
      </p:sp>
      <p:sp>
        <p:nvSpPr>
          <p:cNvPr id="13" name="Rectangle 12">
            <a:extLst>
              <a:ext uri="{FF2B5EF4-FFF2-40B4-BE49-F238E27FC236}">
                <a16:creationId xmlns:a16="http://schemas.microsoft.com/office/drawing/2014/main" id="{34A33F3E-CA42-32B2-46D6-7F3FD137FD7F}"/>
              </a:ext>
            </a:extLst>
          </p:cNvPr>
          <p:cNvSpPr/>
          <p:nvPr/>
        </p:nvSpPr>
        <p:spPr>
          <a:xfrm>
            <a:off x="11682579" y="6420208"/>
            <a:ext cx="338904"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16</a:t>
            </a:fld>
            <a:endParaRPr lang="en-ID" sz="1000" dirty="0">
              <a:solidFill>
                <a:schemeClr val="bg1"/>
              </a:solidFill>
              <a:latin typeface="Open Sans" panose="020B0606030504020204" pitchFamily="34" charset="0"/>
              <a:cs typeface="Open Sans" panose="020B0606030504020204" pitchFamily="34" charset="0"/>
            </a:endParaRPr>
          </a:p>
        </p:txBody>
      </p:sp>
      <p:sp>
        <p:nvSpPr>
          <p:cNvPr id="2" name="CasellaDiTesto 12">
            <a:extLst>
              <a:ext uri="{FF2B5EF4-FFF2-40B4-BE49-F238E27FC236}">
                <a16:creationId xmlns:a16="http://schemas.microsoft.com/office/drawing/2014/main" id="{A7DFB44D-B87D-C137-331D-4D364949A2AC}"/>
              </a:ext>
            </a:extLst>
          </p:cNvPr>
          <p:cNvSpPr txBox="1"/>
          <p:nvPr/>
        </p:nvSpPr>
        <p:spPr>
          <a:xfrm>
            <a:off x="682950" y="3128768"/>
            <a:ext cx="2320835" cy="400110"/>
          </a:xfrm>
          <a:prstGeom prst="rect">
            <a:avLst/>
          </a:prstGeom>
          <a:noFill/>
        </p:spPr>
        <p:txBody>
          <a:bodyPr wrap="square" rtlCol="0">
            <a:spAutoFit/>
          </a:bodyPr>
          <a:lstStyle>
            <a:defPPr>
              <a:defRPr lang="en-US"/>
            </a:defPPr>
            <a:lvl1pPr>
              <a:defRPr sz="2000">
                <a:solidFill>
                  <a:srgbClr val="57BD83"/>
                </a:solidFill>
                <a:latin typeface="Open Sans" panose="020B0606030504020204" pitchFamily="34" charset="0"/>
                <a:cs typeface="Open Sans" panose="020B0606030504020204" pitchFamily="34" charset="0"/>
              </a:defRPr>
            </a:lvl1pPr>
          </a:lstStyle>
          <a:p>
            <a:r>
              <a:rPr lang="en-US" dirty="0"/>
              <a:t>Duration M1-M48</a:t>
            </a:r>
          </a:p>
        </p:txBody>
      </p:sp>
    </p:spTree>
    <p:extLst>
      <p:ext uri="{BB962C8B-B14F-4D97-AF65-F5344CB8AC3E}">
        <p14:creationId xmlns:p14="http://schemas.microsoft.com/office/powerpoint/2010/main" val="427980212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EB96E0-7333-172F-AA5C-B10576090CD5}"/>
              </a:ext>
            </a:extLst>
          </p:cNvPr>
          <p:cNvSpPr txBox="1"/>
          <p:nvPr/>
        </p:nvSpPr>
        <p:spPr>
          <a:xfrm>
            <a:off x="6877881" y="423075"/>
            <a:ext cx="5075576" cy="1587486"/>
          </a:xfrm>
          <a:prstGeom prst="rect">
            <a:avLst/>
          </a:prstGeom>
          <a:noFill/>
        </p:spPr>
        <p:txBody>
          <a:bodyPr wrap="square" rtlCol="0">
            <a:spAutoFit/>
          </a:bodyPr>
          <a:lstStyle/>
          <a:p>
            <a:pPr>
              <a:lnSpc>
                <a:spcPct val="200000"/>
              </a:lnSpc>
            </a:pPr>
            <a:r>
              <a:rPr lang="en-GR" sz="1700" dirty="0">
                <a:solidFill>
                  <a:srgbClr val="57BD83"/>
                </a:solidFill>
                <a:latin typeface="Open Sans" panose="020B0606030504020204" pitchFamily="34" charset="0"/>
                <a:cs typeface="Open Sans" panose="020B0606030504020204" pitchFamily="34" charset="0"/>
              </a:rPr>
              <a:t>NAME: </a:t>
            </a:r>
            <a:r>
              <a:rPr lang="en-GR" sz="1700" dirty="0">
                <a:solidFill>
                  <a:schemeClr val="bg1"/>
                </a:solidFill>
                <a:latin typeface="Open Sans" panose="020B0606030504020204" pitchFamily="34" charset="0"/>
                <a:cs typeface="Open Sans" panose="020B0606030504020204" pitchFamily="34" charset="0"/>
              </a:rPr>
              <a:t>NAME/</a:t>
            </a:r>
            <a:r>
              <a:rPr lang="en-US" sz="1700" dirty="0">
                <a:solidFill>
                  <a:schemeClr val="bg1"/>
                </a:solidFill>
                <a:latin typeface="Open Sans" panose="020B0606030504020204" pitchFamily="34" charset="0"/>
                <a:cs typeface="Open Sans" panose="020B0606030504020204" pitchFamily="34" charset="0"/>
              </a:rPr>
              <a:t>SURNAME</a:t>
            </a:r>
            <a:endParaRPr lang="en-GR" sz="1700" dirty="0">
              <a:solidFill>
                <a:schemeClr val="bg1"/>
              </a:solidFill>
              <a:latin typeface="Open Sans" panose="020B0606030504020204" pitchFamily="34" charset="0"/>
              <a:cs typeface="Open Sans" panose="020B0606030504020204" pitchFamily="34" charset="0"/>
            </a:endParaRPr>
          </a:p>
          <a:p>
            <a:pPr>
              <a:lnSpc>
                <a:spcPct val="200000"/>
              </a:lnSpc>
            </a:pPr>
            <a:r>
              <a:rPr lang="en-GR" sz="1700" dirty="0">
                <a:solidFill>
                  <a:srgbClr val="57BD83"/>
                </a:solidFill>
                <a:latin typeface="Open Sans" panose="020B0606030504020204" pitchFamily="34" charset="0"/>
                <a:cs typeface="Open Sans" panose="020B0606030504020204" pitchFamily="34" charset="0"/>
              </a:rPr>
              <a:t>EMAIL: </a:t>
            </a:r>
            <a:r>
              <a:rPr lang="en-GR" sz="1700" dirty="0">
                <a:solidFill>
                  <a:schemeClr val="bg1"/>
                </a:solidFill>
                <a:latin typeface="Open Sans" panose="020B0606030504020204" pitchFamily="34" charset="0"/>
                <a:cs typeface="Open Sans" panose="020B0606030504020204" pitchFamily="34" charset="0"/>
              </a:rPr>
              <a:t>name@company.com</a:t>
            </a:r>
          </a:p>
          <a:p>
            <a:pPr>
              <a:lnSpc>
                <a:spcPct val="200000"/>
              </a:lnSpc>
            </a:pPr>
            <a:r>
              <a:rPr lang="en-GR" sz="1700" dirty="0">
                <a:solidFill>
                  <a:srgbClr val="57BD83"/>
                </a:solidFill>
                <a:latin typeface="Open Sans" panose="020B0606030504020204" pitchFamily="34" charset="0"/>
                <a:cs typeface="Open Sans" panose="020B0606030504020204" pitchFamily="34" charset="0"/>
              </a:rPr>
              <a:t>COMPANY: </a:t>
            </a:r>
            <a:r>
              <a:rPr lang="en-GR" sz="1700" dirty="0">
                <a:solidFill>
                  <a:schemeClr val="bg1"/>
                </a:solidFill>
                <a:latin typeface="Open Sans" panose="020B0606030504020204" pitchFamily="34" charset="0"/>
                <a:cs typeface="Open Sans" panose="020B0606030504020204" pitchFamily="34" charset="0"/>
              </a:rPr>
              <a:t>name of your company</a:t>
            </a:r>
          </a:p>
        </p:txBody>
      </p:sp>
      <p:graphicFrame>
        <p:nvGraphicFramePr>
          <p:cNvPr id="8" name="Diagram 7">
            <a:extLst>
              <a:ext uri="{FF2B5EF4-FFF2-40B4-BE49-F238E27FC236}">
                <a16:creationId xmlns:a16="http://schemas.microsoft.com/office/drawing/2014/main" id="{EF7826CB-4095-D696-DF1E-D17FDE911D79}"/>
              </a:ext>
            </a:extLst>
          </p:cNvPr>
          <p:cNvGraphicFramePr/>
          <p:nvPr>
            <p:extLst>
              <p:ext uri="{D42A27DB-BD31-4B8C-83A1-F6EECF244321}">
                <p14:modId xmlns:p14="http://schemas.microsoft.com/office/powerpoint/2010/main" val="654934116"/>
              </p:ext>
            </p:extLst>
          </p:nvPr>
        </p:nvGraphicFramePr>
        <p:xfrm>
          <a:off x="2091960" y="-839310"/>
          <a:ext cx="6302530" cy="2922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Connector 2">
            <a:extLst>
              <a:ext uri="{FF2B5EF4-FFF2-40B4-BE49-F238E27FC236}">
                <a16:creationId xmlns:a16="http://schemas.microsoft.com/office/drawing/2014/main" id="{B9B4CE15-56CF-F7D4-4244-266AFBD1B99A}"/>
              </a:ext>
            </a:extLst>
          </p:cNvPr>
          <p:cNvCxnSpPr>
            <a:cxnSpLocks/>
          </p:cNvCxnSpPr>
          <p:nvPr/>
        </p:nvCxnSpPr>
        <p:spPr>
          <a:xfrm>
            <a:off x="3177915" y="243985"/>
            <a:ext cx="0" cy="1839649"/>
          </a:xfrm>
          <a:prstGeom prst="line">
            <a:avLst/>
          </a:prstGeom>
          <a:ln w="22225">
            <a:solidFill>
              <a:srgbClr val="57BD83"/>
            </a:solidFill>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87B816E7-160A-A99F-7797-178C8A112CFB}"/>
              </a:ext>
            </a:extLst>
          </p:cNvPr>
          <p:cNvSpPr txBox="1"/>
          <p:nvPr/>
        </p:nvSpPr>
        <p:spPr>
          <a:xfrm>
            <a:off x="0" y="2349137"/>
            <a:ext cx="12192000" cy="2626168"/>
          </a:xfrm>
          <a:prstGeom prst="rect">
            <a:avLst/>
          </a:prstGeom>
          <a:noFill/>
        </p:spPr>
        <p:txBody>
          <a:bodyPr wrap="square" rtlCol="0">
            <a:spAutoFit/>
          </a:bodyPr>
          <a:lstStyle/>
          <a:p>
            <a:pPr algn="ctr">
              <a:lnSpc>
                <a:spcPct val="200000"/>
              </a:lnSpc>
            </a:pPr>
            <a:r>
              <a:rPr lang="en-US" sz="9600" b="1" dirty="0">
                <a:solidFill>
                  <a:schemeClr val="bg1">
                    <a:lumMod val="95000"/>
                    <a:alpha val="39943"/>
                  </a:schemeClr>
                </a:solidFill>
                <a:latin typeface="Open Sans" panose="020B0606030504020204" pitchFamily="34" charset="0"/>
                <a:ea typeface="Open Sans" panose="020B0606030504020204" pitchFamily="34" charset="0"/>
                <a:cs typeface="Open Sans" panose="020B0606030504020204" pitchFamily="34" charset="0"/>
              </a:rPr>
              <a:t>THANK YOU!</a:t>
            </a:r>
            <a:endParaRPr lang="en-GR" sz="9600" b="1" dirty="0">
              <a:solidFill>
                <a:schemeClr val="bg1">
                  <a:lumMod val="95000"/>
                  <a:alpha val="39943"/>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55446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94C29-F0C7-F000-3BC9-409061BDED1A}"/>
              </a:ext>
            </a:extLst>
          </p:cNvPr>
          <p:cNvSpPr txBox="1"/>
          <p:nvPr/>
        </p:nvSpPr>
        <p:spPr>
          <a:xfrm>
            <a:off x="703642" y="1520487"/>
            <a:ext cx="894677" cy="584775"/>
          </a:xfrm>
          <a:prstGeom prst="rect">
            <a:avLst/>
          </a:prstGeom>
          <a:noFill/>
        </p:spPr>
        <p:txBody>
          <a:bodyPr wrap="square" rtlCol="0">
            <a:spAutoFit/>
          </a:bodyPr>
          <a:lstStyle/>
          <a:p>
            <a:pPr algn="r"/>
            <a:r>
              <a:rPr lang="en-US" sz="3200" b="1" dirty="0">
                <a:solidFill>
                  <a:srgbClr val="57BD83"/>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3" name="TextBox 2">
            <a:extLst>
              <a:ext uri="{FF2B5EF4-FFF2-40B4-BE49-F238E27FC236}">
                <a16:creationId xmlns:a16="http://schemas.microsoft.com/office/drawing/2014/main" id="{57D001DE-A95E-C0F7-1B6C-0FEF332877F1}"/>
              </a:ext>
            </a:extLst>
          </p:cNvPr>
          <p:cNvSpPr txBox="1"/>
          <p:nvPr/>
        </p:nvSpPr>
        <p:spPr>
          <a:xfrm>
            <a:off x="259005" y="885320"/>
            <a:ext cx="4724400" cy="400110"/>
          </a:xfrm>
          <a:prstGeom prst="rect">
            <a:avLst/>
          </a:prstGeom>
          <a:noFill/>
        </p:spPr>
        <p:txBody>
          <a:bodyPr wrap="square" rtlCol="0">
            <a:spAutoFit/>
          </a:bodyPr>
          <a:lstStyle/>
          <a:p>
            <a:r>
              <a:rPr lang="en-ID" sz="2000" dirty="0">
                <a:solidFill>
                  <a:srgbClr val="57BD83"/>
                </a:solidFill>
                <a:latin typeface="Open Sans" panose="020B0606030504020204" pitchFamily="34" charset="0"/>
                <a:cs typeface="Open Sans" panose="020B0606030504020204" pitchFamily="34" charset="0"/>
              </a:rPr>
              <a:t>TABLE OF CONTENTS</a:t>
            </a:r>
          </a:p>
        </p:txBody>
      </p:sp>
      <p:sp>
        <p:nvSpPr>
          <p:cNvPr id="4" name="Rectangle 3">
            <a:extLst>
              <a:ext uri="{FF2B5EF4-FFF2-40B4-BE49-F238E27FC236}">
                <a16:creationId xmlns:a16="http://schemas.microsoft.com/office/drawing/2014/main" id="{E4296FD9-F00B-9548-78DE-0F9A5390D032}"/>
              </a:ext>
            </a:extLst>
          </p:cNvPr>
          <p:cNvSpPr/>
          <p:nvPr/>
        </p:nvSpPr>
        <p:spPr>
          <a:xfrm>
            <a:off x="11691756" y="6419568"/>
            <a:ext cx="307126"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2</a:t>
            </a:fld>
            <a:endParaRPr lang="en-ID" sz="1000" dirty="0">
              <a:solidFill>
                <a:schemeClr val="bg1"/>
              </a:solidFill>
              <a:latin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B3EE44B-6E6F-1076-76E4-EFAC2D9015B2}"/>
              </a:ext>
            </a:extLst>
          </p:cNvPr>
          <p:cNvSpPr txBox="1"/>
          <p:nvPr/>
        </p:nvSpPr>
        <p:spPr>
          <a:xfrm>
            <a:off x="1620320" y="1525625"/>
            <a:ext cx="4082258" cy="353943"/>
          </a:xfrm>
          <a:prstGeom prst="rect">
            <a:avLst/>
          </a:prstGeom>
          <a:noFill/>
        </p:spPr>
        <p:txBody>
          <a:bodyPr wrap="square" rtlCol="0">
            <a:spAutoFit/>
          </a:bodyPr>
          <a:lstStyle/>
          <a:p>
            <a:r>
              <a:rPr lang="en-US"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WP POSITIONING AND OVERVIEW</a:t>
            </a:r>
          </a:p>
        </p:txBody>
      </p:sp>
      <p:cxnSp>
        <p:nvCxnSpPr>
          <p:cNvPr id="7" name="Straight Connector 6">
            <a:extLst>
              <a:ext uri="{FF2B5EF4-FFF2-40B4-BE49-F238E27FC236}">
                <a16:creationId xmlns:a16="http://schemas.microsoft.com/office/drawing/2014/main" id="{61EA84A5-07C6-39E6-6B06-D7B4D8733F46}"/>
              </a:ext>
            </a:extLst>
          </p:cNvPr>
          <p:cNvCxnSpPr>
            <a:cxnSpLocks/>
          </p:cNvCxnSpPr>
          <p:nvPr/>
        </p:nvCxnSpPr>
        <p:spPr>
          <a:xfrm flipV="1">
            <a:off x="778190" y="1446982"/>
            <a:ext cx="0" cy="4637624"/>
          </a:xfrm>
          <a:prstGeom prst="line">
            <a:avLst/>
          </a:prstGeom>
          <a:ln w="25400" cap="rnd">
            <a:solidFill>
              <a:srgbClr val="57BD83"/>
            </a:solidFill>
            <a:round/>
            <a:head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032BCD-79A1-E404-D6B1-6608C5AFF64F}"/>
              </a:ext>
            </a:extLst>
          </p:cNvPr>
          <p:cNvSpPr txBox="1"/>
          <p:nvPr/>
        </p:nvSpPr>
        <p:spPr>
          <a:xfrm>
            <a:off x="703642" y="2457620"/>
            <a:ext cx="894677" cy="584775"/>
          </a:xfrm>
          <a:prstGeom prst="rect">
            <a:avLst/>
          </a:prstGeom>
          <a:noFill/>
        </p:spPr>
        <p:txBody>
          <a:bodyPr wrap="square" rtlCol="0">
            <a:spAutoFit/>
          </a:bodyPr>
          <a:lstStyle/>
          <a:p>
            <a:pPr algn="r"/>
            <a:r>
              <a:rPr lang="en-US" sz="3200" b="1" dirty="0">
                <a:solidFill>
                  <a:srgbClr val="57BD83"/>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2" name="TextBox 11">
            <a:extLst>
              <a:ext uri="{FF2B5EF4-FFF2-40B4-BE49-F238E27FC236}">
                <a16:creationId xmlns:a16="http://schemas.microsoft.com/office/drawing/2014/main" id="{E0FF61A2-B900-0764-7293-F12CEF51A949}"/>
              </a:ext>
            </a:extLst>
          </p:cNvPr>
          <p:cNvSpPr txBox="1"/>
          <p:nvPr/>
        </p:nvSpPr>
        <p:spPr>
          <a:xfrm>
            <a:off x="1620320" y="2462758"/>
            <a:ext cx="4082258" cy="353943"/>
          </a:xfrm>
          <a:prstGeom prst="rect">
            <a:avLst/>
          </a:prstGeom>
          <a:noFill/>
        </p:spPr>
        <p:txBody>
          <a:bodyPr wrap="square" rtlCol="0">
            <a:spAutoFit/>
          </a:bodyPr>
          <a:lstStyle/>
          <a:p>
            <a:r>
              <a:rPr lang="en-US"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WP OBJECTIVES</a:t>
            </a:r>
          </a:p>
        </p:txBody>
      </p:sp>
      <p:sp>
        <p:nvSpPr>
          <p:cNvPr id="14" name="TextBox 13">
            <a:extLst>
              <a:ext uri="{FF2B5EF4-FFF2-40B4-BE49-F238E27FC236}">
                <a16:creationId xmlns:a16="http://schemas.microsoft.com/office/drawing/2014/main" id="{BEBCB764-6D57-1278-D640-BE409B164141}"/>
              </a:ext>
            </a:extLst>
          </p:cNvPr>
          <p:cNvSpPr txBox="1"/>
          <p:nvPr/>
        </p:nvSpPr>
        <p:spPr>
          <a:xfrm>
            <a:off x="703642" y="3394753"/>
            <a:ext cx="894677" cy="584775"/>
          </a:xfrm>
          <a:prstGeom prst="rect">
            <a:avLst/>
          </a:prstGeom>
          <a:noFill/>
        </p:spPr>
        <p:txBody>
          <a:bodyPr wrap="square" rtlCol="0">
            <a:spAutoFit/>
          </a:bodyPr>
          <a:lstStyle/>
          <a:p>
            <a:pPr algn="r"/>
            <a:r>
              <a:rPr lang="en-US" sz="3200" b="1" dirty="0">
                <a:solidFill>
                  <a:srgbClr val="57BD83"/>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5" name="TextBox 14">
            <a:extLst>
              <a:ext uri="{FF2B5EF4-FFF2-40B4-BE49-F238E27FC236}">
                <a16:creationId xmlns:a16="http://schemas.microsoft.com/office/drawing/2014/main" id="{BB125D90-C536-CB50-79B1-D6C511936787}"/>
              </a:ext>
            </a:extLst>
          </p:cNvPr>
          <p:cNvSpPr txBox="1"/>
          <p:nvPr/>
        </p:nvSpPr>
        <p:spPr>
          <a:xfrm>
            <a:off x="1620320" y="3399891"/>
            <a:ext cx="4082258" cy="353943"/>
          </a:xfrm>
          <a:prstGeom prst="rect">
            <a:avLst/>
          </a:prstGeom>
          <a:noFill/>
        </p:spPr>
        <p:txBody>
          <a:bodyPr wrap="square" rtlCol="0">
            <a:spAutoFit/>
          </a:bodyPr>
          <a:lstStyle/>
          <a:p>
            <a:r>
              <a:rPr lang="en-US"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WP ACTIVITIES AND TARGET</a:t>
            </a:r>
          </a:p>
        </p:txBody>
      </p:sp>
      <p:sp>
        <p:nvSpPr>
          <p:cNvPr id="17" name="TextBox 16">
            <a:extLst>
              <a:ext uri="{FF2B5EF4-FFF2-40B4-BE49-F238E27FC236}">
                <a16:creationId xmlns:a16="http://schemas.microsoft.com/office/drawing/2014/main" id="{1A5A21DA-7A60-09B3-C5F2-2C41D89BBF81}"/>
              </a:ext>
            </a:extLst>
          </p:cNvPr>
          <p:cNvSpPr txBox="1"/>
          <p:nvPr/>
        </p:nvSpPr>
        <p:spPr>
          <a:xfrm>
            <a:off x="703642" y="4331886"/>
            <a:ext cx="894677" cy="584775"/>
          </a:xfrm>
          <a:prstGeom prst="rect">
            <a:avLst/>
          </a:prstGeom>
          <a:noFill/>
        </p:spPr>
        <p:txBody>
          <a:bodyPr wrap="square" rtlCol="0">
            <a:spAutoFit/>
          </a:bodyPr>
          <a:lstStyle/>
          <a:p>
            <a:pPr algn="r"/>
            <a:r>
              <a:rPr lang="en-US" sz="3200" b="1" dirty="0">
                <a:solidFill>
                  <a:srgbClr val="57BD83"/>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18" name="TextBox 17">
            <a:extLst>
              <a:ext uri="{FF2B5EF4-FFF2-40B4-BE49-F238E27FC236}">
                <a16:creationId xmlns:a16="http://schemas.microsoft.com/office/drawing/2014/main" id="{C07D86D6-FB6A-134C-FBC9-353464D4FFDB}"/>
              </a:ext>
            </a:extLst>
          </p:cNvPr>
          <p:cNvSpPr txBox="1"/>
          <p:nvPr/>
        </p:nvSpPr>
        <p:spPr>
          <a:xfrm>
            <a:off x="1620320" y="4337024"/>
            <a:ext cx="4082258" cy="353943"/>
          </a:xfrm>
          <a:prstGeom prst="rect">
            <a:avLst/>
          </a:prstGeom>
          <a:noFill/>
        </p:spPr>
        <p:txBody>
          <a:bodyPr wrap="square" rtlCol="0">
            <a:spAutoFit/>
          </a:bodyPr>
          <a:lstStyle/>
          <a:p>
            <a:r>
              <a:rPr lang="en-US"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WP DELIVERABLES AND MILESTONES</a:t>
            </a:r>
          </a:p>
        </p:txBody>
      </p:sp>
      <p:cxnSp>
        <p:nvCxnSpPr>
          <p:cNvPr id="20" name="Straight Connector 19">
            <a:extLst>
              <a:ext uri="{FF2B5EF4-FFF2-40B4-BE49-F238E27FC236}">
                <a16:creationId xmlns:a16="http://schemas.microsoft.com/office/drawing/2014/main" id="{04C1D13F-4779-0457-7BB8-D8540E2E04B7}"/>
              </a:ext>
            </a:extLst>
          </p:cNvPr>
          <p:cNvCxnSpPr>
            <a:cxnSpLocks/>
          </p:cNvCxnSpPr>
          <p:nvPr/>
        </p:nvCxnSpPr>
        <p:spPr>
          <a:xfrm>
            <a:off x="885383" y="2085522"/>
            <a:ext cx="734937" cy="0"/>
          </a:xfrm>
          <a:prstGeom prst="line">
            <a:avLst/>
          </a:prstGeom>
          <a:ln w="25400" cap="rnd">
            <a:solidFill>
              <a:srgbClr val="57BD83"/>
            </a:solidFill>
            <a:round/>
            <a:head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430634B-D77D-2073-851D-03A67A44BCC6}"/>
              </a:ext>
            </a:extLst>
          </p:cNvPr>
          <p:cNvCxnSpPr>
            <a:cxnSpLocks/>
          </p:cNvCxnSpPr>
          <p:nvPr/>
        </p:nvCxnSpPr>
        <p:spPr>
          <a:xfrm>
            <a:off x="885383" y="3027590"/>
            <a:ext cx="734937" cy="0"/>
          </a:xfrm>
          <a:prstGeom prst="line">
            <a:avLst/>
          </a:prstGeom>
          <a:ln w="25400" cap="rnd">
            <a:solidFill>
              <a:srgbClr val="57BD83"/>
            </a:solidFill>
            <a:round/>
            <a:head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C16E67-09CB-6163-41FF-93219303415A}"/>
              </a:ext>
            </a:extLst>
          </p:cNvPr>
          <p:cNvCxnSpPr>
            <a:cxnSpLocks/>
          </p:cNvCxnSpPr>
          <p:nvPr/>
        </p:nvCxnSpPr>
        <p:spPr>
          <a:xfrm>
            <a:off x="885383" y="3969658"/>
            <a:ext cx="734937" cy="0"/>
          </a:xfrm>
          <a:prstGeom prst="line">
            <a:avLst/>
          </a:prstGeom>
          <a:ln w="25400" cap="rnd">
            <a:solidFill>
              <a:srgbClr val="57BD83"/>
            </a:solidFill>
            <a:round/>
            <a:head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58C8E0D-53A8-CCEF-A8CF-7DDABE8128D1}"/>
              </a:ext>
            </a:extLst>
          </p:cNvPr>
          <p:cNvCxnSpPr>
            <a:cxnSpLocks/>
          </p:cNvCxnSpPr>
          <p:nvPr/>
        </p:nvCxnSpPr>
        <p:spPr>
          <a:xfrm>
            <a:off x="885383" y="4911726"/>
            <a:ext cx="734937" cy="0"/>
          </a:xfrm>
          <a:prstGeom prst="line">
            <a:avLst/>
          </a:prstGeom>
          <a:ln w="25400" cap="rnd">
            <a:solidFill>
              <a:srgbClr val="57BD83"/>
            </a:solidFill>
            <a:round/>
            <a:head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EB8078C-3859-5F3E-9070-FA02E1F3617D}"/>
              </a:ext>
            </a:extLst>
          </p:cNvPr>
          <p:cNvSpPr txBox="1"/>
          <p:nvPr/>
        </p:nvSpPr>
        <p:spPr>
          <a:xfrm>
            <a:off x="703642" y="5269020"/>
            <a:ext cx="894677" cy="584775"/>
          </a:xfrm>
          <a:prstGeom prst="rect">
            <a:avLst/>
          </a:prstGeom>
          <a:noFill/>
        </p:spPr>
        <p:txBody>
          <a:bodyPr wrap="square" rtlCol="0">
            <a:spAutoFit/>
          </a:bodyPr>
          <a:lstStyle/>
          <a:p>
            <a:pPr algn="r"/>
            <a:r>
              <a:rPr lang="en-US" sz="3200" b="1" dirty="0">
                <a:solidFill>
                  <a:srgbClr val="57BD83"/>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28" name="TextBox 27">
            <a:extLst>
              <a:ext uri="{FF2B5EF4-FFF2-40B4-BE49-F238E27FC236}">
                <a16:creationId xmlns:a16="http://schemas.microsoft.com/office/drawing/2014/main" id="{9A699612-696D-EC54-083E-67F758E840C2}"/>
              </a:ext>
            </a:extLst>
          </p:cNvPr>
          <p:cNvSpPr txBox="1"/>
          <p:nvPr/>
        </p:nvSpPr>
        <p:spPr>
          <a:xfrm>
            <a:off x="1620320" y="5274158"/>
            <a:ext cx="4082258" cy="615553"/>
          </a:xfrm>
          <a:prstGeom prst="rect">
            <a:avLst/>
          </a:prstGeom>
          <a:noFill/>
        </p:spPr>
        <p:txBody>
          <a:bodyPr wrap="square" rtlCol="0">
            <a:spAutoFit/>
          </a:bodyPr>
          <a:lstStyle/>
          <a:p>
            <a:r>
              <a:rPr lang="en-US"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WP CRITICAL ASPECT AND MITIGATIONS</a:t>
            </a:r>
          </a:p>
        </p:txBody>
      </p:sp>
      <p:cxnSp>
        <p:nvCxnSpPr>
          <p:cNvPr id="29" name="Straight Connector 28">
            <a:extLst>
              <a:ext uri="{FF2B5EF4-FFF2-40B4-BE49-F238E27FC236}">
                <a16:creationId xmlns:a16="http://schemas.microsoft.com/office/drawing/2014/main" id="{D90015B3-7F42-3DCF-15DE-164D7BF214FB}"/>
              </a:ext>
            </a:extLst>
          </p:cNvPr>
          <p:cNvCxnSpPr>
            <a:cxnSpLocks/>
          </p:cNvCxnSpPr>
          <p:nvPr/>
        </p:nvCxnSpPr>
        <p:spPr>
          <a:xfrm>
            <a:off x="885383" y="5853795"/>
            <a:ext cx="734937" cy="0"/>
          </a:xfrm>
          <a:prstGeom prst="line">
            <a:avLst/>
          </a:prstGeom>
          <a:ln w="25400" cap="rnd">
            <a:solidFill>
              <a:srgbClr val="57BD83"/>
            </a:solidFill>
            <a:round/>
            <a:head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BCC69AB-6227-8024-AE39-AC5DDC693D77}"/>
              </a:ext>
            </a:extLst>
          </p:cNvPr>
          <p:cNvSpPr txBox="1"/>
          <p:nvPr/>
        </p:nvSpPr>
        <p:spPr>
          <a:xfrm>
            <a:off x="6714821" y="1520487"/>
            <a:ext cx="894677" cy="584775"/>
          </a:xfrm>
          <a:prstGeom prst="rect">
            <a:avLst/>
          </a:prstGeom>
          <a:noFill/>
        </p:spPr>
        <p:txBody>
          <a:bodyPr wrap="square" rtlCol="0">
            <a:spAutoFit/>
          </a:bodyPr>
          <a:lstStyle/>
          <a:p>
            <a:pPr algn="r"/>
            <a:r>
              <a:rPr lang="en-US" sz="3200" b="1" dirty="0">
                <a:solidFill>
                  <a:srgbClr val="57BD83"/>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32" name="TextBox 31">
            <a:extLst>
              <a:ext uri="{FF2B5EF4-FFF2-40B4-BE49-F238E27FC236}">
                <a16:creationId xmlns:a16="http://schemas.microsoft.com/office/drawing/2014/main" id="{7CCD271A-E87E-194A-2738-023F52348207}"/>
              </a:ext>
            </a:extLst>
          </p:cNvPr>
          <p:cNvSpPr txBox="1"/>
          <p:nvPr/>
        </p:nvSpPr>
        <p:spPr>
          <a:xfrm>
            <a:off x="7609498" y="1525625"/>
            <a:ext cx="4082258" cy="615553"/>
          </a:xfrm>
          <a:prstGeom prst="rect">
            <a:avLst/>
          </a:prstGeom>
          <a:noFill/>
        </p:spPr>
        <p:txBody>
          <a:bodyPr wrap="square" rtlCol="0">
            <a:spAutoFit/>
          </a:bodyPr>
          <a:lstStyle/>
          <a:p>
            <a:r>
              <a:rPr lang="en-US"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TASKS OVERVIEW AND MAIN ACHIEVEMENTS</a:t>
            </a:r>
          </a:p>
        </p:txBody>
      </p:sp>
      <p:cxnSp>
        <p:nvCxnSpPr>
          <p:cNvPr id="33" name="Straight Connector 32">
            <a:extLst>
              <a:ext uri="{FF2B5EF4-FFF2-40B4-BE49-F238E27FC236}">
                <a16:creationId xmlns:a16="http://schemas.microsoft.com/office/drawing/2014/main" id="{3D630499-2565-E977-4410-4AE0A89787C2}"/>
              </a:ext>
            </a:extLst>
          </p:cNvPr>
          <p:cNvCxnSpPr>
            <a:cxnSpLocks/>
          </p:cNvCxnSpPr>
          <p:nvPr/>
        </p:nvCxnSpPr>
        <p:spPr>
          <a:xfrm flipV="1">
            <a:off x="6758822" y="1446982"/>
            <a:ext cx="0" cy="1844858"/>
          </a:xfrm>
          <a:prstGeom prst="line">
            <a:avLst/>
          </a:prstGeom>
          <a:ln w="25400" cap="rnd">
            <a:solidFill>
              <a:srgbClr val="57BD83"/>
            </a:solidFill>
            <a:round/>
            <a:head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C64FA5F-3046-C262-F9BA-5F41E79F2464}"/>
              </a:ext>
            </a:extLst>
          </p:cNvPr>
          <p:cNvSpPr txBox="1"/>
          <p:nvPr/>
        </p:nvSpPr>
        <p:spPr>
          <a:xfrm>
            <a:off x="6714821" y="2457620"/>
            <a:ext cx="894677" cy="584775"/>
          </a:xfrm>
          <a:prstGeom prst="rect">
            <a:avLst/>
          </a:prstGeom>
          <a:noFill/>
        </p:spPr>
        <p:txBody>
          <a:bodyPr wrap="square" rtlCol="0">
            <a:spAutoFit/>
          </a:bodyPr>
          <a:lstStyle/>
          <a:p>
            <a:pPr algn="r"/>
            <a:r>
              <a:rPr lang="en-US" sz="3200" b="1" dirty="0">
                <a:solidFill>
                  <a:srgbClr val="57BD83"/>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35" name="TextBox 34">
            <a:extLst>
              <a:ext uri="{FF2B5EF4-FFF2-40B4-BE49-F238E27FC236}">
                <a16:creationId xmlns:a16="http://schemas.microsoft.com/office/drawing/2014/main" id="{272B5495-91EB-996B-9BBB-3B5DC8FE257C}"/>
              </a:ext>
            </a:extLst>
          </p:cNvPr>
          <p:cNvSpPr txBox="1"/>
          <p:nvPr/>
        </p:nvSpPr>
        <p:spPr>
          <a:xfrm>
            <a:off x="7609498" y="2462758"/>
            <a:ext cx="4082258" cy="353943"/>
          </a:xfrm>
          <a:prstGeom prst="rect">
            <a:avLst/>
          </a:prstGeom>
          <a:noFill/>
        </p:spPr>
        <p:txBody>
          <a:bodyPr wrap="square" rtlCol="0">
            <a:spAutoFit/>
          </a:bodyPr>
          <a:lstStyle/>
          <a:p>
            <a:r>
              <a:rPr lang="en-US"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TASKS NEXT 6M STEPS</a:t>
            </a:r>
          </a:p>
        </p:txBody>
      </p:sp>
      <p:cxnSp>
        <p:nvCxnSpPr>
          <p:cNvPr id="40" name="Straight Connector 39">
            <a:extLst>
              <a:ext uri="{FF2B5EF4-FFF2-40B4-BE49-F238E27FC236}">
                <a16:creationId xmlns:a16="http://schemas.microsoft.com/office/drawing/2014/main" id="{C849B3BC-8B40-2585-A4C8-CDE907BA9F15}"/>
              </a:ext>
            </a:extLst>
          </p:cNvPr>
          <p:cNvCxnSpPr>
            <a:cxnSpLocks/>
          </p:cNvCxnSpPr>
          <p:nvPr/>
        </p:nvCxnSpPr>
        <p:spPr>
          <a:xfrm>
            <a:off x="6874561" y="2085522"/>
            <a:ext cx="734937" cy="0"/>
          </a:xfrm>
          <a:prstGeom prst="line">
            <a:avLst/>
          </a:prstGeom>
          <a:ln w="25400" cap="rnd">
            <a:solidFill>
              <a:srgbClr val="57BD83"/>
            </a:solidFill>
            <a:round/>
            <a:head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1C6CDAC-A0EF-1434-7832-C646887B1656}"/>
              </a:ext>
            </a:extLst>
          </p:cNvPr>
          <p:cNvCxnSpPr>
            <a:cxnSpLocks/>
          </p:cNvCxnSpPr>
          <p:nvPr/>
        </p:nvCxnSpPr>
        <p:spPr>
          <a:xfrm>
            <a:off x="6874561" y="3027590"/>
            <a:ext cx="734937" cy="0"/>
          </a:xfrm>
          <a:prstGeom prst="line">
            <a:avLst/>
          </a:prstGeom>
          <a:ln w="25400" cap="rnd">
            <a:solidFill>
              <a:srgbClr val="57BD83"/>
            </a:solidFill>
            <a:round/>
            <a:head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05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BDA4B5-9301-5636-509C-7D6261E2E63C}"/>
              </a:ext>
            </a:extLst>
          </p:cNvPr>
          <p:cNvSpPr/>
          <p:nvPr/>
        </p:nvSpPr>
        <p:spPr>
          <a:xfrm>
            <a:off x="0" y="904672"/>
            <a:ext cx="12192000" cy="5369668"/>
          </a:xfrm>
          <a:prstGeom prst="rect">
            <a:avLst/>
          </a:prstGeom>
          <a:solidFill>
            <a:schemeClr val="bg1">
              <a:lumMod val="85000"/>
              <a:alpha val="299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R" dirty="0"/>
              <a:t>t</a:t>
            </a:r>
          </a:p>
        </p:txBody>
      </p:sp>
      <p:sp>
        <p:nvSpPr>
          <p:cNvPr id="8" name="Rectangle 7">
            <a:extLst>
              <a:ext uri="{FF2B5EF4-FFF2-40B4-BE49-F238E27FC236}">
                <a16:creationId xmlns:a16="http://schemas.microsoft.com/office/drawing/2014/main" id="{AB4A247A-8245-7B84-786C-54BFAAC94700}"/>
              </a:ext>
            </a:extLst>
          </p:cNvPr>
          <p:cNvSpPr/>
          <p:nvPr/>
        </p:nvSpPr>
        <p:spPr>
          <a:xfrm>
            <a:off x="11691756" y="6419568"/>
            <a:ext cx="307126"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3</a:t>
            </a:fld>
            <a:endParaRPr lang="en-ID" sz="1000" dirty="0">
              <a:solidFill>
                <a:schemeClr val="bg1"/>
              </a:solidFill>
              <a:latin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1771C3D9-F821-B04E-1DF1-D5547ABD50D3}"/>
              </a:ext>
            </a:extLst>
          </p:cNvPr>
          <p:cNvSpPr txBox="1"/>
          <p:nvPr/>
        </p:nvSpPr>
        <p:spPr>
          <a:xfrm>
            <a:off x="259005" y="948480"/>
            <a:ext cx="4724400" cy="400110"/>
          </a:xfrm>
          <a:prstGeom prst="rect">
            <a:avLst/>
          </a:prstGeom>
          <a:noFill/>
        </p:spPr>
        <p:txBody>
          <a:bodyPr wrap="square" rtlCol="0">
            <a:spAutoFit/>
          </a:bodyPr>
          <a:lstStyle/>
          <a:p>
            <a:r>
              <a:rPr lang="en-ID" sz="2000" dirty="0">
                <a:solidFill>
                  <a:srgbClr val="57BD83"/>
                </a:solidFill>
                <a:latin typeface="Open Sans" panose="020B0606030504020204" pitchFamily="34" charset="0"/>
                <a:cs typeface="Open Sans" panose="020B0606030504020204" pitchFamily="34" charset="0"/>
              </a:rPr>
              <a:t>WP POSITIONING</a:t>
            </a:r>
          </a:p>
        </p:txBody>
      </p:sp>
      <p:sp>
        <p:nvSpPr>
          <p:cNvPr id="5" name="Rounded Rectangle 4">
            <a:extLst>
              <a:ext uri="{FF2B5EF4-FFF2-40B4-BE49-F238E27FC236}">
                <a16:creationId xmlns:a16="http://schemas.microsoft.com/office/drawing/2014/main" id="{64CDEE8B-B061-A6E0-BFBF-70E779DB3988}"/>
              </a:ext>
            </a:extLst>
          </p:cNvPr>
          <p:cNvSpPr/>
          <p:nvPr/>
        </p:nvSpPr>
        <p:spPr>
          <a:xfrm>
            <a:off x="3938672" y="948480"/>
            <a:ext cx="4724400" cy="804154"/>
          </a:xfrm>
          <a:prstGeom prst="roundRect">
            <a:avLst/>
          </a:prstGeom>
          <a:solidFill>
            <a:srgbClr val="FFFF00">
              <a:alpha val="35083"/>
            </a:srgb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dirty="0">
                <a:solidFill>
                  <a:schemeClr val="tx1"/>
                </a:solidFill>
              </a:rPr>
              <a:t>LOCATE THIS BOX IN THE SPECIFIC WP</a:t>
            </a:r>
          </a:p>
        </p:txBody>
      </p:sp>
      <p:pic>
        <p:nvPicPr>
          <p:cNvPr id="4" name="Picture 3" descr="A picture containing text, screenshot, font, line&#10;&#10;Description automatically generated">
            <a:extLst>
              <a:ext uri="{FF2B5EF4-FFF2-40B4-BE49-F238E27FC236}">
                <a16:creationId xmlns:a16="http://schemas.microsoft.com/office/drawing/2014/main" id="{69428BAB-6BE3-5126-7AD7-F31790697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30" y="2139696"/>
            <a:ext cx="11924540" cy="2899620"/>
          </a:xfrm>
          <a:prstGeom prst="rect">
            <a:avLst/>
          </a:prstGeom>
        </p:spPr>
      </p:pic>
    </p:spTree>
    <p:extLst>
      <p:ext uri="{BB962C8B-B14F-4D97-AF65-F5344CB8AC3E}">
        <p14:creationId xmlns:p14="http://schemas.microsoft.com/office/powerpoint/2010/main" val="37309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400EE87-9F40-F737-20F4-1E4700DA83B7}"/>
              </a:ext>
            </a:extLst>
          </p:cNvPr>
          <p:cNvSpPr/>
          <p:nvPr/>
        </p:nvSpPr>
        <p:spPr>
          <a:xfrm>
            <a:off x="11643360" y="6420848"/>
            <a:ext cx="419100"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4</a:t>
            </a:fld>
            <a:endParaRPr lang="en-ID" sz="1000" dirty="0">
              <a:solidFill>
                <a:schemeClr val="bg1"/>
              </a:solidFill>
              <a:latin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D85CD74A-D729-FC29-6A25-23D1056935C4}"/>
              </a:ext>
            </a:extLst>
          </p:cNvPr>
          <p:cNvSpPr txBox="1"/>
          <p:nvPr/>
        </p:nvSpPr>
        <p:spPr>
          <a:xfrm>
            <a:off x="300326" y="1874089"/>
            <a:ext cx="10750813" cy="3582263"/>
          </a:xfrm>
          <a:prstGeom prst="rect">
            <a:avLst/>
          </a:prstGeom>
          <a:noFill/>
        </p:spPr>
        <p:txBody>
          <a:bodyPr wrap="square" rtlCol="0">
            <a:spAutoFit/>
          </a:bodyPr>
          <a:lstStyle/>
          <a:p>
            <a:pPr>
              <a:lnSpc>
                <a:spcPct val="150000"/>
              </a:lnSpc>
            </a:pPr>
            <a:r>
              <a:rPr lang="en-US" sz="1700" dirty="0">
                <a:solidFill>
                  <a:schemeClr val="tx1">
                    <a:lumMod val="85000"/>
                    <a:lumOff val="15000"/>
                  </a:schemeClr>
                </a:solidFill>
                <a:latin typeface="Open Sans" panose="020B0606030504020204" pitchFamily="34" charset="0"/>
                <a:cs typeface="Open Sans" panose="020B0606030504020204" pitchFamily="34" charset="0"/>
              </a:rPr>
              <a:t>Title:</a:t>
            </a:r>
            <a:endParaRPr lang="en-GR" sz="1700" dirty="0">
              <a:solidFill>
                <a:schemeClr val="tx1">
                  <a:lumMod val="85000"/>
                  <a:lumOff val="15000"/>
                </a:schemeClr>
              </a:solidFill>
              <a:latin typeface="Open Sans" panose="020B0606030504020204" pitchFamily="34" charset="0"/>
              <a:cs typeface="Open Sans" panose="020B0606030504020204" pitchFamily="34" charset="0"/>
            </a:endParaRPr>
          </a:p>
          <a:p>
            <a:pPr fontAlgn="t">
              <a:lnSpc>
                <a:spcPct val="150000"/>
              </a:lnSpc>
            </a:pPr>
            <a:endParaRPr lang="en-US" sz="1700" dirty="0">
              <a:solidFill>
                <a:schemeClr val="tx1">
                  <a:lumMod val="85000"/>
                  <a:lumOff val="15000"/>
                </a:schemeClr>
              </a:solidFill>
              <a:latin typeface="Open Sans" panose="020B0606030504020204" pitchFamily="34" charset="0"/>
              <a:cs typeface="Open Sans" panose="020B0606030504020204" pitchFamily="34" charset="0"/>
            </a:endParaRPr>
          </a:p>
          <a:p>
            <a:pPr fontAlgn="t">
              <a:lnSpc>
                <a:spcPct val="150000"/>
              </a:lnSpc>
            </a:pPr>
            <a:r>
              <a:rPr lang="en-US" sz="1700" dirty="0">
                <a:solidFill>
                  <a:schemeClr val="tx1">
                    <a:lumMod val="85000"/>
                    <a:lumOff val="15000"/>
                  </a:schemeClr>
                </a:solidFill>
                <a:latin typeface="Open Sans" panose="020B0606030504020204" pitchFamily="34" charset="0"/>
                <a:cs typeface="Open Sans" panose="020B0606030504020204" pitchFamily="34" charset="0"/>
              </a:rPr>
              <a:t>WP Leader:</a:t>
            </a:r>
            <a:endParaRPr lang="en-GR" sz="1700" dirty="0">
              <a:solidFill>
                <a:schemeClr val="tx1">
                  <a:lumMod val="85000"/>
                  <a:lumOff val="15000"/>
                </a:schemeClr>
              </a:solidFill>
              <a:latin typeface="Open Sans" panose="020B0606030504020204" pitchFamily="34" charset="0"/>
              <a:cs typeface="Open Sans" panose="020B0606030504020204" pitchFamily="34" charset="0"/>
            </a:endParaRPr>
          </a:p>
          <a:p>
            <a:pPr fontAlgn="t">
              <a:lnSpc>
                <a:spcPct val="150000"/>
              </a:lnSpc>
            </a:pPr>
            <a:endParaRPr lang="en-US" sz="1700" dirty="0">
              <a:solidFill>
                <a:schemeClr val="tx1">
                  <a:lumMod val="85000"/>
                  <a:lumOff val="15000"/>
                </a:schemeClr>
              </a:solidFill>
              <a:latin typeface="Open Sans" panose="020B0606030504020204" pitchFamily="34" charset="0"/>
              <a:cs typeface="Open Sans" panose="020B0606030504020204" pitchFamily="34" charset="0"/>
            </a:endParaRPr>
          </a:p>
          <a:p>
            <a:pPr fontAlgn="t">
              <a:lnSpc>
                <a:spcPct val="150000"/>
              </a:lnSpc>
            </a:pPr>
            <a:r>
              <a:rPr lang="en-US" sz="1700" dirty="0">
                <a:solidFill>
                  <a:schemeClr val="tx1">
                    <a:lumMod val="85000"/>
                    <a:lumOff val="15000"/>
                  </a:schemeClr>
                </a:solidFill>
                <a:latin typeface="Open Sans" panose="020B0606030504020204" pitchFamily="34" charset="0"/>
                <a:cs typeface="Open Sans" panose="020B0606030504020204" pitchFamily="34" charset="0"/>
              </a:rPr>
              <a:t>WP participants:</a:t>
            </a:r>
            <a:endParaRPr lang="en-GR" sz="1700" dirty="0">
              <a:solidFill>
                <a:schemeClr val="tx1">
                  <a:lumMod val="85000"/>
                  <a:lumOff val="15000"/>
                </a:schemeClr>
              </a:solidFill>
              <a:latin typeface="Open Sans" panose="020B0606030504020204" pitchFamily="34" charset="0"/>
              <a:cs typeface="Open Sans" panose="020B0606030504020204" pitchFamily="34" charset="0"/>
            </a:endParaRPr>
          </a:p>
          <a:p>
            <a:pPr fontAlgn="t">
              <a:lnSpc>
                <a:spcPct val="150000"/>
              </a:lnSpc>
            </a:pPr>
            <a:endParaRPr lang="en-US" sz="1700" dirty="0">
              <a:solidFill>
                <a:schemeClr val="tx1">
                  <a:lumMod val="85000"/>
                  <a:lumOff val="15000"/>
                </a:schemeClr>
              </a:solidFill>
              <a:latin typeface="Open Sans" panose="020B0606030504020204" pitchFamily="34" charset="0"/>
              <a:cs typeface="Open Sans" panose="020B0606030504020204" pitchFamily="34" charset="0"/>
            </a:endParaRPr>
          </a:p>
          <a:p>
            <a:pPr fontAlgn="t">
              <a:lnSpc>
                <a:spcPct val="150000"/>
              </a:lnSpc>
            </a:pPr>
            <a:r>
              <a:rPr lang="en-US" sz="1700" dirty="0">
                <a:solidFill>
                  <a:schemeClr val="tx1">
                    <a:lumMod val="85000"/>
                    <a:lumOff val="15000"/>
                  </a:schemeClr>
                </a:solidFill>
                <a:latin typeface="Open Sans" panose="020B0606030504020204" pitchFamily="34" charset="0"/>
                <a:cs typeface="Open Sans" panose="020B0606030504020204" pitchFamily="34" charset="0"/>
              </a:rPr>
              <a:t>Duration:</a:t>
            </a:r>
            <a:endParaRPr lang="en-GR" sz="1700" dirty="0">
              <a:solidFill>
                <a:schemeClr val="tx1">
                  <a:lumMod val="85000"/>
                  <a:lumOff val="15000"/>
                </a:schemeClr>
              </a:solidFill>
              <a:latin typeface="Open Sans" panose="020B0606030504020204" pitchFamily="34" charset="0"/>
              <a:cs typeface="Open Sans" panose="020B0606030504020204" pitchFamily="34" charset="0"/>
            </a:endParaRPr>
          </a:p>
          <a:p>
            <a:pPr>
              <a:lnSpc>
                <a:spcPct val="150000"/>
              </a:lnSpc>
            </a:pPr>
            <a:endParaRPr lang="en-US" sz="1700" dirty="0">
              <a:solidFill>
                <a:schemeClr val="tx1">
                  <a:lumMod val="85000"/>
                  <a:lumOff val="15000"/>
                </a:schemeClr>
              </a:solidFill>
              <a:latin typeface="Open Sans" panose="020B0606030504020204" pitchFamily="34" charset="0"/>
              <a:cs typeface="Open Sans" panose="020B0606030504020204" pitchFamily="34" charset="0"/>
            </a:endParaRPr>
          </a:p>
          <a:p>
            <a:pPr>
              <a:lnSpc>
                <a:spcPct val="150000"/>
              </a:lnSpc>
            </a:pPr>
            <a:r>
              <a:rPr lang="en-US" sz="1700" dirty="0">
                <a:solidFill>
                  <a:schemeClr val="tx1">
                    <a:lumMod val="85000"/>
                    <a:lumOff val="15000"/>
                  </a:schemeClr>
                </a:solidFill>
                <a:latin typeface="Open Sans" panose="020B0606030504020204" pitchFamily="34" charset="0"/>
                <a:cs typeface="Open Sans" panose="020B0606030504020204" pitchFamily="34" charset="0"/>
              </a:rPr>
              <a:t>Total effort in PMs (by partner):</a:t>
            </a:r>
            <a:endParaRPr lang="en-GR" sz="1700" dirty="0">
              <a:solidFill>
                <a:schemeClr val="tx1">
                  <a:lumMod val="85000"/>
                  <a:lumOff val="15000"/>
                </a:schemeClr>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950141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2F7657F-2951-4C42-9537-C235FE556012}"/>
              </a:ext>
            </a:extLst>
          </p:cNvPr>
          <p:cNvSpPr txBox="1"/>
          <p:nvPr/>
        </p:nvSpPr>
        <p:spPr>
          <a:xfrm>
            <a:off x="340032" y="1530757"/>
            <a:ext cx="11511936" cy="353943"/>
          </a:xfrm>
          <a:prstGeom prst="rect">
            <a:avLst/>
          </a:prstGeom>
          <a:noFill/>
        </p:spPr>
        <p:txBody>
          <a:bodyPr wrap="square" rtlCol="0">
            <a:spAutoFit/>
          </a:bodyPr>
          <a:lstStyle/>
          <a:p>
            <a:r>
              <a:rPr lang="en-US" sz="1700" dirty="0">
                <a:solidFill>
                  <a:schemeClr val="tx1">
                    <a:lumMod val="85000"/>
                    <a:lumOff val="15000"/>
                  </a:schemeClr>
                </a:solidFill>
                <a:latin typeface="Open Sans" panose="020B0606030504020204" pitchFamily="34" charset="0"/>
                <a:cs typeface="Open Sans" panose="020B0606030504020204" pitchFamily="34" charset="0"/>
              </a:rPr>
              <a:t>Sample text</a:t>
            </a:r>
          </a:p>
        </p:txBody>
      </p:sp>
      <p:sp>
        <p:nvSpPr>
          <p:cNvPr id="7" name="Rectangle 6">
            <a:extLst>
              <a:ext uri="{FF2B5EF4-FFF2-40B4-BE49-F238E27FC236}">
                <a16:creationId xmlns:a16="http://schemas.microsoft.com/office/drawing/2014/main" id="{127A1F2B-FFD8-EDAB-5673-AD0CE12B2AD8}"/>
              </a:ext>
            </a:extLst>
          </p:cNvPr>
          <p:cNvSpPr/>
          <p:nvPr/>
        </p:nvSpPr>
        <p:spPr>
          <a:xfrm>
            <a:off x="11701762" y="6432517"/>
            <a:ext cx="281353" cy="246221"/>
          </a:xfrm>
          <a:prstGeom prst="rect">
            <a:avLst/>
          </a:prstGeom>
        </p:spPr>
        <p:txBody>
          <a:bodyPr wrap="square" anchor="ctr">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5</a:t>
            </a:fld>
            <a:endParaRPr lang="en-ID" sz="1000" dirty="0">
              <a:solidFill>
                <a:schemeClr val="bg1"/>
              </a:solidFill>
              <a:latin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1B676048-C6CD-7F30-0506-2E7760EED3A5}"/>
              </a:ext>
            </a:extLst>
          </p:cNvPr>
          <p:cNvSpPr txBox="1"/>
          <p:nvPr/>
        </p:nvSpPr>
        <p:spPr>
          <a:xfrm>
            <a:off x="340032" y="996833"/>
            <a:ext cx="4724400" cy="400110"/>
          </a:xfrm>
          <a:prstGeom prst="rect">
            <a:avLst/>
          </a:prstGeom>
          <a:noFill/>
        </p:spPr>
        <p:txBody>
          <a:bodyPr wrap="square" rtlCol="0">
            <a:spAutoFit/>
          </a:bodyPr>
          <a:lstStyle/>
          <a:p>
            <a:r>
              <a:rPr lang="en-ID" sz="2000" dirty="0">
                <a:solidFill>
                  <a:srgbClr val="57BD83"/>
                </a:solidFill>
                <a:latin typeface="Open Sans" panose="020B0606030504020204" pitchFamily="34" charset="0"/>
                <a:cs typeface="Open Sans" panose="020B0606030504020204" pitchFamily="34" charset="0"/>
              </a:rPr>
              <a:t>WP OBJECTIVES </a:t>
            </a:r>
          </a:p>
        </p:txBody>
      </p:sp>
    </p:spTree>
    <p:extLst>
      <p:ext uri="{BB962C8B-B14F-4D97-AF65-F5344CB8AC3E}">
        <p14:creationId xmlns:p14="http://schemas.microsoft.com/office/powerpoint/2010/main" val="274012190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5F343E6-E2FB-4E0A-BFD5-F08B39D6D07C}"/>
              </a:ext>
            </a:extLst>
          </p:cNvPr>
          <p:cNvSpPr txBox="1"/>
          <p:nvPr/>
        </p:nvSpPr>
        <p:spPr>
          <a:xfrm>
            <a:off x="338720" y="1005914"/>
            <a:ext cx="4724400" cy="400110"/>
          </a:xfrm>
          <a:prstGeom prst="rect">
            <a:avLst/>
          </a:prstGeom>
          <a:noFill/>
        </p:spPr>
        <p:txBody>
          <a:bodyPr wrap="square" rtlCol="0">
            <a:spAutoFit/>
          </a:bodyPr>
          <a:lstStyle/>
          <a:p>
            <a:r>
              <a:rPr lang="en-US" sz="2000" dirty="0">
                <a:solidFill>
                  <a:srgbClr val="57BD83"/>
                </a:solidFill>
                <a:latin typeface="Open Sans" panose="020B0606030504020204" pitchFamily="34" charset="0"/>
                <a:cs typeface="Open Sans" panose="020B0606030504020204" pitchFamily="34" charset="0"/>
              </a:rPr>
              <a:t>WP ACTIVITIES &amp; TARGETS</a:t>
            </a:r>
            <a:endParaRPr lang="en-ID" sz="2000" dirty="0">
              <a:solidFill>
                <a:srgbClr val="57BD83"/>
              </a:solidFill>
              <a:latin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CD688392-721A-D7D3-B127-F603B9DF347D}"/>
              </a:ext>
            </a:extLst>
          </p:cNvPr>
          <p:cNvSpPr/>
          <p:nvPr/>
        </p:nvSpPr>
        <p:spPr>
          <a:xfrm>
            <a:off x="11691756" y="6419568"/>
            <a:ext cx="307126"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6</a:t>
            </a:fld>
            <a:endParaRPr lang="en-ID" sz="1000" dirty="0">
              <a:solidFill>
                <a:schemeClr val="bg1"/>
              </a:solidFill>
              <a:latin typeface="Open Sans" panose="020B0606030504020204" pitchFamily="34" charset="0"/>
              <a:cs typeface="Open Sans" panose="020B0606030504020204" pitchFamily="34" charset="0"/>
            </a:endParaRPr>
          </a:p>
        </p:txBody>
      </p:sp>
      <p:sp>
        <p:nvSpPr>
          <p:cNvPr id="5" name="CasellaDiTesto 12">
            <a:extLst>
              <a:ext uri="{FF2B5EF4-FFF2-40B4-BE49-F238E27FC236}">
                <a16:creationId xmlns:a16="http://schemas.microsoft.com/office/drawing/2014/main" id="{83C25CD2-79B1-F26D-4EA3-A3968ECE9152}"/>
              </a:ext>
            </a:extLst>
          </p:cNvPr>
          <p:cNvSpPr txBox="1"/>
          <p:nvPr/>
        </p:nvSpPr>
        <p:spPr>
          <a:xfrm>
            <a:off x="695999" y="2186991"/>
            <a:ext cx="10799999" cy="276999"/>
          </a:xfrm>
          <a:prstGeom prst="rect">
            <a:avLst/>
          </a:prstGeom>
          <a:solidFill>
            <a:srgbClr val="57BD83"/>
          </a:solidFill>
          <a:ln>
            <a:noFill/>
          </a:ln>
        </p:spPr>
        <p:txBody>
          <a:bodyPr wrap="square" rtlCol="0" anchor="ctr" anchorCtr="0">
            <a:spAutoFit/>
          </a:bodyPr>
          <a:lstStyle>
            <a:defPPr>
              <a:defRPr lang="en-US"/>
            </a:defPPr>
            <a:lvl1pPr>
              <a:defRPr sz="1200" b="1">
                <a:solidFill>
                  <a:srgbClr val="242852"/>
                </a:solidFill>
                <a:latin typeface="Arial" panose="020B0604020202020204" pitchFamily="34" charset="0"/>
                <a:cs typeface="Arial" panose="020B0604020202020204" pitchFamily="34" charset="0"/>
              </a:defRPr>
            </a:lvl1pPr>
          </a:lstStyle>
          <a:p>
            <a:r>
              <a:rPr lang="en-US" b="0" dirty="0">
                <a:solidFill>
                  <a:schemeClr val="bg1"/>
                </a:solidFill>
                <a:latin typeface="Open Sans" panose="020B0606030504020204" pitchFamily="34" charset="0"/>
                <a:cs typeface="Open Sans" panose="020B0606030504020204" pitchFamily="34" charset="0"/>
              </a:rPr>
              <a:t>Task X.X: …………………………………	(TASK LEADER)	M1-M48</a:t>
            </a:r>
          </a:p>
        </p:txBody>
      </p:sp>
      <p:sp>
        <p:nvSpPr>
          <p:cNvPr id="7" name="CasellaDiTesto 12">
            <a:extLst>
              <a:ext uri="{FF2B5EF4-FFF2-40B4-BE49-F238E27FC236}">
                <a16:creationId xmlns:a16="http://schemas.microsoft.com/office/drawing/2014/main" id="{430F1100-E10D-2DB2-7593-B557462CDC63}"/>
              </a:ext>
            </a:extLst>
          </p:cNvPr>
          <p:cNvSpPr txBox="1"/>
          <p:nvPr/>
        </p:nvSpPr>
        <p:spPr>
          <a:xfrm>
            <a:off x="696000" y="2533508"/>
            <a:ext cx="9468000" cy="276999"/>
          </a:xfrm>
          <a:prstGeom prst="rect">
            <a:avLst/>
          </a:prstGeom>
          <a:solidFill>
            <a:srgbClr val="2B6F72">
              <a:alpha val="19523"/>
            </a:srgbClr>
          </a:solidFill>
          <a:ln>
            <a:noFill/>
          </a:ln>
        </p:spPr>
        <p:txBody>
          <a:bodyPr wrap="square" rtlCol="0" anchor="ctr" anchorCtr="0">
            <a:spAutoFit/>
          </a:bodyPr>
          <a:lstStyle>
            <a:defPPr>
              <a:defRPr lang="en-US"/>
            </a:defPPr>
            <a:lvl1pPr>
              <a:defRPr sz="1200" b="1">
                <a:solidFill>
                  <a:srgbClr val="242852"/>
                </a:solidFill>
                <a:latin typeface="Arial" panose="020B0604020202020204" pitchFamily="34" charset="0"/>
                <a:cs typeface="Arial" panose="020B0604020202020204" pitchFamily="34" charset="0"/>
              </a:defRPr>
            </a:lvl1pPr>
          </a:lstStyle>
          <a:p>
            <a:r>
              <a:rPr lang="en-US" b="0" dirty="0" err="1">
                <a:solidFill>
                  <a:schemeClr val="tx1">
                    <a:lumMod val="85000"/>
                    <a:lumOff val="15000"/>
                  </a:schemeClr>
                </a:solidFill>
                <a:latin typeface="Open Sans" panose="020B0606030504020204" pitchFamily="34" charset="0"/>
                <a:cs typeface="Open Sans" panose="020B0606030504020204" pitchFamily="34" charset="0"/>
              </a:rPr>
              <a:t>SubTask</a:t>
            </a:r>
            <a:r>
              <a:rPr lang="en-US" b="0" dirty="0">
                <a:solidFill>
                  <a:schemeClr val="tx1">
                    <a:lumMod val="85000"/>
                    <a:lumOff val="15000"/>
                  </a:schemeClr>
                </a:solidFill>
                <a:latin typeface="Open Sans" panose="020B0606030504020204" pitchFamily="34" charset="0"/>
                <a:cs typeface="Open Sans" panose="020B0606030504020204" pitchFamily="34" charset="0"/>
              </a:rPr>
              <a:t> X.X: …………………….		M1-M42</a:t>
            </a:r>
          </a:p>
        </p:txBody>
      </p:sp>
      <p:sp>
        <p:nvSpPr>
          <p:cNvPr id="12" name="CasellaDiTesto 12">
            <a:extLst>
              <a:ext uri="{FF2B5EF4-FFF2-40B4-BE49-F238E27FC236}">
                <a16:creationId xmlns:a16="http://schemas.microsoft.com/office/drawing/2014/main" id="{0C99C070-ACD5-57FF-0964-A24F080858D8}"/>
              </a:ext>
            </a:extLst>
          </p:cNvPr>
          <p:cNvSpPr txBox="1"/>
          <p:nvPr/>
        </p:nvSpPr>
        <p:spPr>
          <a:xfrm>
            <a:off x="696000" y="2875287"/>
            <a:ext cx="9468000" cy="276999"/>
          </a:xfrm>
          <a:prstGeom prst="rect">
            <a:avLst/>
          </a:prstGeom>
          <a:solidFill>
            <a:srgbClr val="2B6F72">
              <a:alpha val="19822"/>
            </a:srgbClr>
          </a:solidFill>
          <a:ln>
            <a:noFill/>
          </a:ln>
        </p:spPr>
        <p:txBody>
          <a:bodyPr wrap="square" rtlCol="0" anchor="ctr" anchorCtr="0">
            <a:spAutoFit/>
          </a:bodyPr>
          <a:lstStyle>
            <a:defPPr>
              <a:defRPr lang="en-US"/>
            </a:defPPr>
            <a:lvl1pPr>
              <a:defRPr sz="1200" b="1">
                <a:solidFill>
                  <a:srgbClr val="242852"/>
                </a:solidFill>
                <a:latin typeface="Arial" panose="020B0604020202020204" pitchFamily="34" charset="0"/>
                <a:cs typeface="Arial" panose="020B0604020202020204" pitchFamily="34" charset="0"/>
              </a:defRPr>
            </a:lvl1pPr>
          </a:lstStyle>
          <a:p>
            <a:r>
              <a:rPr lang="en-US" b="0" dirty="0" err="1">
                <a:solidFill>
                  <a:schemeClr val="tx1">
                    <a:lumMod val="85000"/>
                    <a:lumOff val="15000"/>
                  </a:schemeClr>
                </a:solidFill>
                <a:latin typeface="Open Sans" panose="020B0606030504020204" pitchFamily="34" charset="0"/>
                <a:cs typeface="Open Sans" panose="020B0606030504020204" pitchFamily="34" charset="0"/>
              </a:rPr>
              <a:t>SubTask</a:t>
            </a:r>
            <a:r>
              <a:rPr lang="en-US" b="0" dirty="0">
                <a:solidFill>
                  <a:schemeClr val="tx1">
                    <a:lumMod val="85000"/>
                    <a:lumOff val="15000"/>
                  </a:schemeClr>
                </a:solidFill>
                <a:latin typeface="Open Sans" panose="020B0606030504020204" pitchFamily="34" charset="0"/>
                <a:cs typeface="Open Sans" panose="020B0606030504020204" pitchFamily="34" charset="0"/>
              </a:rPr>
              <a:t> X.X: ………………………		M1-M42</a:t>
            </a:r>
          </a:p>
        </p:txBody>
      </p:sp>
      <p:sp>
        <p:nvSpPr>
          <p:cNvPr id="2" name="CasellaDiTesto 12">
            <a:extLst>
              <a:ext uri="{FF2B5EF4-FFF2-40B4-BE49-F238E27FC236}">
                <a16:creationId xmlns:a16="http://schemas.microsoft.com/office/drawing/2014/main" id="{5BDACC1E-388C-F332-87E5-977504521B77}"/>
              </a:ext>
            </a:extLst>
          </p:cNvPr>
          <p:cNvSpPr txBox="1"/>
          <p:nvPr/>
        </p:nvSpPr>
        <p:spPr>
          <a:xfrm>
            <a:off x="696000" y="3217067"/>
            <a:ext cx="9468000" cy="276999"/>
          </a:xfrm>
          <a:prstGeom prst="rect">
            <a:avLst/>
          </a:prstGeom>
          <a:solidFill>
            <a:srgbClr val="2B6F72">
              <a:alpha val="19822"/>
            </a:srgbClr>
          </a:solidFill>
          <a:ln>
            <a:noFill/>
          </a:ln>
        </p:spPr>
        <p:txBody>
          <a:bodyPr wrap="square" rtlCol="0" anchor="ctr" anchorCtr="0">
            <a:spAutoFit/>
          </a:bodyPr>
          <a:lstStyle>
            <a:defPPr>
              <a:defRPr lang="en-US"/>
            </a:defPPr>
            <a:lvl1pPr>
              <a:defRPr sz="1200" b="1">
                <a:solidFill>
                  <a:srgbClr val="242852"/>
                </a:solidFill>
                <a:latin typeface="Arial" panose="020B0604020202020204" pitchFamily="34" charset="0"/>
                <a:cs typeface="Arial" panose="020B0604020202020204" pitchFamily="34" charset="0"/>
              </a:defRPr>
            </a:lvl1pPr>
          </a:lstStyle>
          <a:p>
            <a:r>
              <a:rPr lang="en-US" b="0" dirty="0" err="1">
                <a:solidFill>
                  <a:schemeClr val="tx1">
                    <a:lumMod val="85000"/>
                    <a:lumOff val="15000"/>
                  </a:schemeClr>
                </a:solidFill>
                <a:latin typeface="Open Sans" panose="020B0606030504020204" pitchFamily="34" charset="0"/>
                <a:cs typeface="Open Sans" panose="020B0606030504020204" pitchFamily="34" charset="0"/>
              </a:rPr>
              <a:t>SubTask</a:t>
            </a:r>
            <a:r>
              <a:rPr lang="en-US" b="0" dirty="0">
                <a:solidFill>
                  <a:schemeClr val="tx1">
                    <a:lumMod val="85000"/>
                    <a:lumOff val="15000"/>
                  </a:schemeClr>
                </a:solidFill>
                <a:latin typeface="Open Sans" panose="020B0606030504020204" pitchFamily="34" charset="0"/>
                <a:cs typeface="Open Sans" panose="020B0606030504020204" pitchFamily="34" charset="0"/>
              </a:rPr>
              <a:t> X.X: ………………………		M1-M42</a:t>
            </a:r>
          </a:p>
        </p:txBody>
      </p:sp>
      <p:sp>
        <p:nvSpPr>
          <p:cNvPr id="3" name="CasellaDiTesto 12">
            <a:extLst>
              <a:ext uri="{FF2B5EF4-FFF2-40B4-BE49-F238E27FC236}">
                <a16:creationId xmlns:a16="http://schemas.microsoft.com/office/drawing/2014/main" id="{55F72055-A2C7-DCE6-B202-A6628A94A742}"/>
              </a:ext>
            </a:extLst>
          </p:cNvPr>
          <p:cNvSpPr txBox="1"/>
          <p:nvPr/>
        </p:nvSpPr>
        <p:spPr>
          <a:xfrm>
            <a:off x="695999" y="3625815"/>
            <a:ext cx="10799999" cy="276999"/>
          </a:xfrm>
          <a:prstGeom prst="rect">
            <a:avLst/>
          </a:prstGeom>
          <a:solidFill>
            <a:srgbClr val="57BD83"/>
          </a:solidFill>
          <a:ln>
            <a:noFill/>
          </a:ln>
        </p:spPr>
        <p:txBody>
          <a:bodyPr wrap="square" rtlCol="0" anchor="ctr" anchorCtr="0">
            <a:spAutoFit/>
          </a:bodyPr>
          <a:lstStyle>
            <a:defPPr>
              <a:defRPr lang="en-US"/>
            </a:defPPr>
            <a:lvl1pPr>
              <a:defRPr sz="1200" b="1">
                <a:solidFill>
                  <a:srgbClr val="242852"/>
                </a:solidFill>
                <a:latin typeface="Arial" panose="020B0604020202020204" pitchFamily="34" charset="0"/>
                <a:cs typeface="Arial" panose="020B0604020202020204" pitchFamily="34" charset="0"/>
              </a:defRPr>
            </a:lvl1pPr>
          </a:lstStyle>
          <a:p>
            <a:r>
              <a:rPr lang="en-US" b="0" dirty="0">
                <a:solidFill>
                  <a:schemeClr val="bg1"/>
                </a:solidFill>
                <a:latin typeface="Open Sans" panose="020B0606030504020204" pitchFamily="34" charset="0"/>
                <a:cs typeface="Open Sans" panose="020B0606030504020204" pitchFamily="34" charset="0"/>
              </a:rPr>
              <a:t>Task X.X: …………………………………	(TASK LEADER)	M1-M48</a:t>
            </a:r>
          </a:p>
        </p:txBody>
      </p:sp>
      <p:sp>
        <p:nvSpPr>
          <p:cNvPr id="9" name="CasellaDiTesto 12">
            <a:extLst>
              <a:ext uri="{FF2B5EF4-FFF2-40B4-BE49-F238E27FC236}">
                <a16:creationId xmlns:a16="http://schemas.microsoft.com/office/drawing/2014/main" id="{5F9765C0-6903-C6EC-4F6F-717CBD6025AD}"/>
              </a:ext>
            </a:extLst>
          </p:cNvPr>
          <p:cNvSpPr txBox="1"/>
          <p:nvPr/>
        </p:nvSpPr>
        <p:spPr>
          <a:xfrm>
            <a:off x="695999" y="4039238"/>
            <a:ext cx="10799999" cy="276999"/>
          </a:xfrm>
          <a:prstGeom prst="rect">
            <a:avLst/>
          </a:prstGeom>
          <a:solidFill>
            <a:srgbClr val="57BD83"/>
          </a:solidFill>
          <a:ln>
            <a:noFill/>
          </a:ln>
        </p:spPr>
        <p:txBody>
          <a:bodyPr wrap="square" rtlCol="0" anchor="ctr" anchorCtr="0">
            <a:spAutoFit/>
          </a:bodyPr>
          <a:lstStyle>
            <a:defPPr>
              <a:defRPr lang="en-US"/>
            </a:defPPr>
            <a:lvl1pPr>
              <a:defRPr sz="1200" b="1">
                <a:solidFill>
                  <a:srgbClr val="242852"/>
                </a:solidFill>
                <a:latin typeface="Arial" panose="020B0604020202020204" pitchFamily="34" charset="0"/>
                <a:cs typeface="Arial" panose="020B0604020202020204" pitchFamily="34" charset="0"/>
              </a:defRPr>
            </a:lvl1pPr>
          </a:lstStyle>
          <a:p>
            <a:r>
              <a:rPr lang="en-US" b="0" dirty="0">
                <a:solidFill>
                  <a:schemeClr val="bg1"/>
                </a:solidFill>
                <a:latin typeface="Open Sans" panose="020B0606030504020204" pitchFamily="34" charset="0"/>
                <a:cs typeface="Open Sans" panose="020B0606030504020204" pitchFamily="34" charset="0"/>
              </a:rPr>
              <a:t>Task X.X: …………………………………	(TASK LEADER)	M1-M48</a:t>
            </a:r>
          </a:p>
        </p:txBody>
      </p:sp>
      <p:sp>
        <p:nvSpPr>
          <p:cNvPr id="13" name="CasellaDiTesto 12">
            <a:extLst>
              <a:ext uri="{FF2B5EF4-FFF2-40B4-BE49-F238E27FC236}">
                <a16:creationId xmlns:a16="http://schemas.microsoft.com/office/drawing/2014/main" id="{0D604B3E-12AA-979C-71D2-499FD96357F4}"/>
              </a:ext>
            </a:extLst>
          </p:cNvPr>
          <p:cNvSpPr txBox="1"/>
          <p:nvPr/>
        </p:nvSpPr>
        <p:spPr>
          <a:xfrm>
            <a:off x="695999" y="4452661"/>
            <a:ext cx="10799999" cy="276999"/>
          </a:xfrm>
          <a:prstGeom prst="rect">
            <a:avLst/>
          </a:prstGeom>
          <a:solidFill>
            <a:srgbClr val="57BD83"/>
          </a:solidFill>
          <a:ln>
            <a:noFill/>
          </a:ln>
        </p:spPr>
        <p:txBody>
          <a:bodyPr wrap="square" rtlCol="0" anchor="ctr" anchorCtr="0">
            <a:spAutoFit/>
          </a:bodyPr>
          <a:lstStyle>
            <a:defPPr>
              <a:defRPr lang="en-US"/>
            </a:defPPr>
            <a:lvl1pPr>
              <a:defRPr sz="1200" b="1">
                <a:solidFill>
                  <a:srgbClr val="242852"/>
                </a:solidFill>
                <a:latin typeface="Arial" panose="020B0604020202020204" pitchFamily="34" charset="0"/>
                <a:cs typeface="Arial" panose="020B0604020202020204" pitchFamily="34" charset="0"/>
              </a:defRPr>
            </a:lvl1pPr>
          </a:lstStyle>
          <a:p>
            <a:r>
              <a:rPr lang="en-US" b="0" dirty="0">
                <a:solidFill>
                  <a:schemeClr val="bg1"/>
                </a:solidFill>
                <a:latin typeface="Open Sans" panose="020B0606030504020204" pitchFamily="34" charset="0"/>
                <a:cs typeface="Open Sans" panose="020B0606030504020204" pitchFamily="34" charset="0"/>
              </a:rPr>
              <a:t>Task X.X: …………………………………	(TASK LEADER)	M1-M48</a:t>
            </a:r>
          </a:p>
        </p:txBody>
      </p:sp>
      <p:sp>
        <p:nvSpPr>
          <p:cNvPr id="14" name="CasellaDiTesto 12">
            <a:extLst>
              <a:ext uri="{FF2B5EF4-FFF2-40B4-BE49-F238E27FC236}">
                <a16:creationId xmlns:a16="http://schemas.microsoft.com/office/drawing/2014/main" id="{CC06FD41-EE06-B4D7-1415-82A39399E649}"/>
              </a:ext>
            </a:extLst>
          </p:cNvPr>
          <p:cNvSpPr txBox="1"/>
          <p:nvPr/>
        </p:nvSpPr>
        <p:spPr>
          <a:xfrm>
            <a:off x="696000" y="4800715"/>
            <a:ext cx="9468000" cy="276999"/>
          </a:xfrm>
          <a:prstGeom prst="rect">
            <a:avLst/>
          </a:prstGeom>
          <a:solidFill>
            <a:srgbClr val="2B6F72">
              <a:alpha val="19523"/>
            </a:srgbClr>
          </a:solidFill>
          <a:ln>
            <a:noFill/>
          </a:ln>
        </p:spPr>
        <p:txBody>
          <a:bodyPr wrap="square" rtlCol="0" anchor="ctr" anchorCtr="0">
            <a:spAutoFit/>
          </a:bodyPr>
          <a:lstStyle>
            <a:defPPr>
              <a:defRPr lang="en-US"/>
            </a:defPPr>
            <a:lvl1pPr>
              <a:defRPr sz="1200" b="1">
                <a:solidFill>
                  <a:srgbClr val="242852"/>
                </a:solidFill>
                <a:latin typeface="Arial" panose="020B0604020202020204" pitchFamily="34" charset="0"/>
                <a:cs typeface="Arial" panose="020B0604020202020204" pitchFamily="34" charset="0"/>
              </a:defRPr>
            </a:lvl1pPr>
          </a:lstStyle>
          <a:p>
            <a:r>
              <a:rPr lang="en-US" b="0" dirty="0" err="1">
                <a:solidFill>
                  <a:schemeClr val="tx1">
                    <a:lumMod val="85000"/>
                    <a:lumOff val="15000"/>
                  </a:schemeClr>
                </a:solidFill>
                <a:latin typeface="Open Sans" panose="020B0606030504020204" pitchFamily="34" charset="0"/>
                <a:cs typeface="Open Sans" panose="020B0606030504020204" pitchFamily="34" charset="0"/>
              </a:rPr>
              <a:t>SubTask</a:t>
            </a:r>
            <a:r>
              <a:rPr lang="en-US" b="0" dirty="0">
                <a:solidFill>
                  <a:schemeClr val="tx1">
                    <a:lumMod val="85000"/>
                    <a:lumOff val="15000"/>
                  </a:schemeClr>
                </a:solidFill>
                <a:latin typeface="Open Sans" panose="020B0606030504020204" pitchFamily="34" charset="0"/>
                <a:cs typeface="Open Sans" panose="020B0606030504020204" pitchFamily="34" charset="0"/>
              </a:rPr>
              <a:t> X.X: …………………….		M1-M42</a:t>
            </a:r>
          </a:p>
        </p:txBody>
      </p:sp>
      <p:sp>
        <p:nvSpPr>
          <p:cNvPr id="15" name="CasellaDiTesto 12">
            <a:extLst>
              <a:ext uri="{FF2B5EF4-FFF2-40B4-BE49-F238E27FC236}">
                <a16:creationId xmlns:a16="http://schemas.microsoft.com/office/drawing/2014/main" id="{94EF8977-C70C-B694-7C4C-FDE692C0BDD1}"/>
              </a:ext>
            </a:extLst>
          </p:cNvPr>
          <p:cNvSpPr txBox="1"/>
          <p:nvPr/>
        </p:nvSpPr>
        <p:spPr>
          <a:xfrm>
            <a:off x="696000" y="5142494"/>
            <a:ext cx="9468000" cy="276999"/>
          </a:xfrm>
          <a:prstGeom prst="rect">
            <a:avLst/>
          </a:prstGeom>
          <a:solidFill>
            <a:srgbClr val="2B6F72">
              <a:alpha val="19822"/>
            </a:srgbClr>
          </a:solidFill>
          <a:ln>
            <a:noFill/>
          </a:ln>
        </p:spPr>
        <p:txBody>
          <a:bodyPr wrap="square" rtlCol="0" anchor="ctr" anchorCtr="0">
            <a:spAutoFit/>
          </a:bodyPr>
          <a:lstStyle>
            <a:defPPr>
              <a:defRPr lang="en-US"/>
            </a:defPPr>
            <a:lvl1pPr>
              <a:defRPr sz="1200" b="1">
                <a:solidFill>
                  <a:srgbClr val="242852"/>
                </a:solidFill>
                <a:latin typeface="Arial" panose="020B0604020202020204" pitchFamily="34" charset="0"/>
                <a:cs typeface="Arial" panose="020B0604020202020204" pitchFamily="34" charset="0"/>
              </a:defRPr>
            </a:lvl1pPr>
          </a:lstStyle>
          <a:p>
            <a:r>
              <a:rPr lang="en-US" b="0" dirty="0" err="1">
                <a:solidFill>
                  <a:schemeClr val="tx1">
                    <a:lumMod val="85000"/>
                    <a:lumOff val="15000"/>
                  </a:schemeClr>
                </a:solidFill>
                <a:latin typeface="Open Sans" panose="020B0606030504020204" pitchFamily="34" charset="0"/>
                <a:cs typeface="Open Sans" panose="020B0606030504020204" pitchFamily="34" charset="0"/>
              </a:rPr>
              <a:t>SubTask</a:t>
            </a:r>
            <a:r>
              <a:rPr lang="en-US" b="0" dirty="0">
                <a:solidFill>
                  <a:schemeClr val="tx1">
                    <a:lumMod val="85000"/>
                    <a:lumOff val="15000"/>
                  </a:schemeClr>
                </a:solidFill>
                <a:latin typeface="Open Sans" panose="020B0606030504020204" pitchFamily="34" charset="0"/>
                <a:cs typeface="Open Sans" panose="020B0606030504020204" pitchFamily="34" charset="0"/>
              </a:rPr>
              <a:t> X.X: ………………………		M1-M42</a:t>
            </a:r>
          </a:p>
        </p:txBody>
      </p:sp>
      <p:sp>
        <p:nvSpPr>
          <p:cNvPr id="17" name="CasellaDiTesto 12">
            <a:extLst>
              <a:ext uri="{FF2B5EF4-FFF2-40B4-BE49-F238E27FC236}">
                <a16:creationId xmlns:a16="http://schemas.microsoft.com/office/drawing/2014/main" id="{C059C86A-A97B-4C07-FAA4-94F830624E70}"/>
              </a:ext>
            </a:extLst>
          </p:cNvPr>
          <p:cNvSpPr txBox="1"/>
          <p:nvPr/>
        </p:nvSpPr>
        <p:spPr>
          <a:xfrm>
            <a:off x="696000" y="5484274"/>
            <a:ext cx="9468000" cy="276999"/>
          </a:xfrm>
          <a:prstGeom prst="rect">
            <a:avLst/>
          </a:prstGeom>
          <a:solidFill>
            <a:srgbClr val="2B6F72">
              <a:alpha val="19822"/>
            </a:srgbClr>
          </a:solidFill>
          <a:ln>
            <a:noFill/>
          </a:ln>
        </p:spPr>
        <p:txBody>
          <a:bodyPr wrap="square" rtlCol="0" anchor="ctr" anchorCtr="0">
            <a:spAutoFit/>
          </a:bodyPr>
          <a:lstStyle>
            <a:defPPr>
              <a:defRPr lang="en-US"/>
            </a:defPPr>
            <a:lvl1pPr>
              <a:defRPr sz="1200" b="1">
                <a:solidFill>
                  <a:srgbClr val="242852"/>
                </a:solidFill>
                <a:latin typeface="Arial" panose="020B0604020202020204" pitchFamily="34" charset="0"/>
                <a:cs typeface="Arial" panose="020B0604020202020204" pitchFamily="34" charset="0"/>
              </a:defRPr>
            </a:lvl1pPr>
          </a:lstStyle>
          <a:p>
            <a:r>
              <a:rPr lang="en-US" b="0" dirty="0" err="1">
                <a:solidFill>
                  <a:schemeClr val="tx1">
                    <a:lumMod val="85000"/>
                    <a:lumOff val="15000"/>
                  </a:schemeClr>
                </a:solidFill>
                <a:latin typeface="Open Sans" panose="020B0606030504020204" pitchFamily="34" charset="0"/>
                <a:cs typeface="Open Sans" panose="020B0606030504020204" pitchFamily="34" charset="0"/>
              </a:rPr>
              <a:t>SubTask</a:t>
            </a:r>
            <a:r>
              <a:rPr lang="en-US" b="0" dirty="0">
                <a:solidFill>
                  <a:schemeClr val="tx1">
                    <a:lumMod val="85000"/>
                    <a:lumOff val="15000"/>
                  </a:schemeClr>
                </a:solidFill>
                <a:latin typeface="Open Sans" panose="020B0606030504020204" pitchFamily="34" charset="0"/>
                <a:cs typeface="Open Sans" panose="020B0606030504020204" pitchFamily="34" charset="0"/>
              </a:rPr>
              <a:t> X.X: ………………………		M1-M42</a:t>
            </a:r>
          </a:p>
        </p:txBody>
      </p:sp>
      <p:graphicFrame>
        <p:nvGraphicFramePr>
          <p:cNvPr id="4" name="Tabella 11">
            <a:extLst>
              <a:ext uri="{FF2B5EF4-FFF2-40B4-BE49-F238E27FC236}">
                <a16:creationId xmlns:a16="http://schemas.microsoft.com/office/drawing/2014/main" id="{B61A9BB5-DC88-27B8-5AD2-FB99CB085757}"/>
              </a:ext>
            </a:extLst>
          </p:cNvPr>
          <p:cNvGraphicFramePr>
            <a:graphicFrameLocks noGrp="1"/>
          </p:cNvGraphicFramePr>
          <p:nvPr>
            <p:extLst>
              <p:ext uri="{D42A27DB-BD31-4B8C-83A1-F6EECF244321}">
                <p14:modId xmlns:p14="http://schemas.microsoft.com/office/powerpoint/2010/main" val="1314801064"/>
              </p:ext>
            </p:extLst>
          </p:nvPr>
        </p:nvGraphicFramePr>
        <p:xfrm>
          <a:off x="696000" y="1485341"/>
          <a:ext cx="10800000" cy="531267"/>
        </p:xfrm>
        <a:graphic>
          <a:graphicData uri="http://schemas.openxmlformats.org/drawingml/2006/table">
            <a:tbl>
              <a:tblPr/>
              <a:tblGrid>
                <a:gridCol w="225000">
                  <a:extLst>
                    <a:ext uri="{9D8B030D-6E8A-4147-A177-3AD203B41FA5}">
                      <a16:colId xmlns:a16="http://schemas.microsoft.com/office/drawing/2014/main" val="20000"/>
                    </a:ext>
                  </a:extLst>
                </a:gridCol>
                <a:gridCol w="225000">
                  <a:extLst>
                    <a:ext uri="{9D8B030D-6E8A-4147-A177-3AD203B41FA5}">
                      <a16:colId xmlns:a16="http://schemas.microsoft.com/office/drawing/2014/main" val="20001"/>
                    </a:ext>
                  </a:extLst>
                </a:gridCol>
                <a:gridCol w="225000">
                  <a:extLst>
                    <a:ext uri="{9D8B030D-6E8A-4147-A177-3AD203B41FA5}">
                      <a16:colId xmlns:a16="http://schemas.microsoft.com/office/drawing/2014/main" val="20002"/>
                    </a:ext>
                  </a:extLst>
                </a:gridCol>
                <a:gridCol w="225000">
                  <a:extLst>
                    <a:ext uri="{9D8B030D-6E8A-4147-A177-3AD203B41FA5}">
                      <a16:colId xmlns:a16="http://schemas.microsoft.com/office/drawing/2014/main" val="20003"/>
                    </a:ext>
                  </a:extLst>
                </a:gridCol>
                <a:gridCol w="225000">
                  <a:extLst>
                    <a:ext uri="{9D8B030D-6E8A-4147-A177-3AD203B41FA5}">
                      <a16:colId xmlns:a16="http://schemas.microsoft.com/office/drawing/2014/main" val="20004"/>
                    </a:ext>
                  </a:extLst>
                </a:gridCol>
                <a:gridCol w="225000">
                  <a:extLst>
                    <a:ext uri="{9D8B030D-6E8A-4147-A177-3AD203B41FA5}">
                      <a16:colId xmlns:a16="http://schemas.microsoft.com/office/drawing/2014/main" val="20005"/>
                    </a:ext>
                  </a:extLst>
                </a:gridCol>
                <a:gridCol w="225000">
                  <a:extLst>
                    <a:ext uri="{9D8B030D-6E8A-4147-A177-3AD203B41FA5}">
                      <a16:colId xmlns:a16="http://schemas.microsoft.com/office/drawing/2014/main" val="20006"/>
                    </a:ext>
                  </a:extLst>
                </a:gridCol>
                <a:gridCol w="225000">
                  <a:extLst>
                    <a:ext uri="{9D8B030D-6E8A-4147-A177-3AD203B41FA5}">
                      <a16:colId xmlns:a16="http://schemas.microsoft.com/office/drawing/2014/main" val="20007"/>
                    </a:ext>
                  </a:extLst>
                </a:gridCol>
                <a:gridCol w="225000">
                  <a:extLst>
                    <a:ext uri="{9D8B030D-6E8A-4147-A177-3AD203B41FA5}">
                      <a16:colId xmlns:a16="http://schemas.microsoft.com/office/drawing/2014/main" val="20008"/>
                    </a:ext>
                  </a:extLst>
                </a:gridCol>
                <a:gridCol w="225000">
                  <a:extLst>
                    <a:ext uri="{9D8B030D-6E8A-4147-A177-3AD203B41FA5}">
                      <a16:colId xmlns:a16="http://schemas.microsoft.com/office/drawing/2014/main" val="20009"/>
                    </a:ext>
                  </a:extLst>
                </a:gridCol>
                <a:gridCol w="225000">
                  <a:extLst>
                    <a:ext uri="{9D8B030D-6E8A-4147-A177-3AD203B41FA5}">
                      <a16:colId xmlns:a16="http://schemas.microsoft.com/office/drawing/2014/main" val="20010"/>
                    </a:ext>
                  </a:extLst>
                </a:gridCol>
                <a:gridCol w="225000">
                  <a:extLst>
                    <a:ext uri="{9D8B030D-6E8A-4147-A177-3AD203B41FA5}">
                      <a16:colId xmlns:a16="http://schemas.microsoft.com/office/drawing/2014/main" val="20011"/>
                    </a:ext>
                  </a:extLst>
                </a:gridCol>
                <a:gridCol w="225000">
                  <a:extLst>
                    <a:ext uri="{9D8B030D-6E8A-4147-A177-3AD203B41FA5}">
                      <a16:colId xmlns:a16="http://schemas.microsoft.com/office/drawing/2014/main" val="20012"/>
                    </a:ext>
                  </a:extLst>
                </a:gridCol>
                <a:gridCol w="225000">
                  <a:extLst>
                    <a:ext uri="{9D8B030D-6E8A-4147-A177-3AD203B41FA5}">
                      <a16:colId xmlns:a16="http://schemas.microsoft.com/office/drawing/2014/main" val="20013"/>
                    </a:ext>
                  </a:extLst>
                </a:gridCol>
                <a:gridCol w="225000">
                  <a:extLst>
                    <a:ext uri="{9D8B030D-6E8A-4147-A177-3AD203B41FA5}">
                      <a16:colId xmlns:a16="http://schemas.microsoft.com/office/drawing/2014/main" val="20014"/>
                    </a:ext>
                  </a:extLst>
                </a:gridCol>
                <a:gridCol w="225000">
                  <a:extLst>
                    <a:ext uri="{9D8B030D-6E8A-4147-A177-3AD203B41FA5}">
                      <a16:colId xmlns:a16="http://schemas.microsoft.com/office/drawing/2014/main" val="20015"/>
                    </a:ext>
                  </a:extLst>
                </a:gridCol>
                <a:gridCol w="225000">
                  <a:extLst>
                    <a:ext uri="{9D8B030D-6E8A-4147-A177-3AD203B41FA5}">
                      <a16:colId xmlns:a16="http://schemas.microsoft.com/office/drawing/2014/main" val="20016"/>
                    </a:ext>
                  </a:extLst>
                </a:gridCol>
                <a:gridCol w="225000">
                  <a:extLst>
                    <a:ext uri="{9D8B030D-6E8A-4147-A177-3AD203B41FA5}">
                      <a16:colId xmlns:a16="http://schemas.microsoft.com/office/drawing/2014/main" val="20017"/>
                    </a:ext>
                  </a:extLst>
                </a:gridCol>
                <a:gridCol w="225000">
                  <a:extLst>
                    <a:ext uri="{9D8B030D-6E8A-4147-A177-3AD203B41FA5}">
                      <a16:colId xmlns:a16="http://schemas.microsoft.com/office/drawing/2014/main" val="20018"/>
                    </a:ext>
                  </a:extLst>
                </a:gridCol>
                <a:gridCol w="225000">
                  <a:extLst>
                    <a:ext uri="{9D8B030D-6E8A-4147-A177-3AD203B41FA5}">
                      <a16:colId xmlns:a16="http://schemas.microsoft.com/office/drawing/2014/main" val="20019"/>
                    </a:ext>
                  </a:extLst>
                </a:gridCol>
                <a:gridCol w="225000">
                  <a:extLst>
                    <a:ext uri="{9D8B030D-6E8A-4147-A177-3AD203B41FA5}">
                      <a16:colId xmlns:a16="http://schemas.microsoft.com/office/drawing/2014/main" val="20020"/>
                    </a:ext>
                  </a:extLst>
                </a:gridCol>
                <a:gridCol w="225000">
                  <a:extLst>
                    <a:ext uri="{9D8B030D-6E8A-4147-A177-3AD203B41FA5}">
                      <a16:colId xmlns:a16="http://schemas.microsoft.com/office/drawing/2014/main" val="20021"/>
                    </a:ext>
                  </a:extLst>
                </a:gridCol>
                <a:gridCol w="225000">
                  <a:extLst>
                    <a:ext uri="{9D8B030D-6E8A-4147-A177-3AD203B41FA5}">
                      <a16:colId xmlns:a16="http://schemas.microsoft.com/office/drawing/2014/main" val="20022"/>
                    </a:ext>
                  </a:extLst>
                </a:gridCol>
                <a:gridCol w="225000">
                  <a:extLst>
                    <a:ext uri="{9D8B030D-6E8A-4147-A177-3AD203B41FA5}">
                      <a16:colId xmlns:a16="http://schemas.microsoft.com/office/drawing/2014/main" val="20023"/>
                    </a:ext>
                  </a:extLst>
                </a:gridCol>
                <a:gridCol w="225000">
                  <a:extLst>
                    <a:ext uri="{9D8B030D-6E8A-4147-A177-3AD203B41FA5}">
                      <a16:colId xmlns:a16="http://schemas.microsoft.com/office/drawing/2014/main" val="20024"/>
                    </a:ext>
                  </a:extLst>
                </a:gridCol>
                <a:gridCol w="225000">
                  <a:extLst>
                    <a:ext uri="{9D8B030D-6E8A-4147-A177-3AD203B41FA5}">
                      <a16:colId xmlns:a16="http://schemas.microsoft.com/office/drawing/2014/main" val="20025"/>
                    </a:ext>
                  </a:extLst>
                </a:gridCol>
                <a:gridCol w="225000">
                  <a:extLst>
                    <a:ext uri="{9D8B030D-6E8A-4147-A177-3AD203B41FA5}">
                      <a16:colId xmlns:a16="http://schemas.microsoft.com/office/drawing/2014/main" val="20026"/>
                    </a:ext>
                  </a:extLst>
                </a:gridCol>
                <a:gridCol w="225000">
                  <a:extLst>
                    <a:ext uri="{9D8B030D-6E8A-4147-A177-3AD203B41FA5}">
                      <a16:colId xmlns:a16="http://schemas.microsoft.com/office/drawing/2014/main" val="20027"/>
                    </a:ext>
                  </a:extLst>
                </a:gridCol>
                <a:gridCol w="225000">
                  <a:extLst>
                    <a:ext uri="{9D8B030D-6E8A-4147-A177-3AD203B41FA5}">
                      <a16:colId xmlns:a16="http://schemas.microsoft.com/office/drawing/2014/main" val="20028"/>
                    </a:ext>
                  </a:extLst>
                </a:gridCol>
                <a:gridCol w="225000">
                  <a:extLst>
                    <a:ext uri="{9D8B030D-6E8A-4147-A177-3AD203B41FA5}">
                      <a16:colId xmlns:a16="http://schemas.microsoft.com/office/drawing/2014/main" val="20029"/>
                    </a:ext>
                  </a:extLst>
                </a:gridCol>
                <a:gridCol w="225000">
                  <a:extLst>
                    <a:ext uri="{9D8B030D-6E8A-4147-A177-3AD203B41FA5}">
                      <a16:colId xmlns:a16="http://schemas.microsoft.com/office/drawing/2014/main" val="20030"/>
                    </a:ext>
                  </a:extLst>
                </a:gridCol>
                <a:gridCol w="225000">
                  <a:extLst>
                    <a:ext uri="{9D8B030D-6E8A-4147-A177-3AD203B41FA5}">
                      <a16:colId xmlns:a16="http://schemas.microsoft.com/office/drawing/2014/main" val="20031"/>
                    </a:ext>
                  </a:extLst>
                </a:gridCol>
                <a:gridCol w="225000">
                  <a:extLst>
                    <a:ext uri="{9D8B030D-6E8A-4147-A177-3AD203B41FA5}">
                      <a16:colId xmlns:a16="http://schemas.microsoft.com/office/drawing/2014/main" val="20032"/>
                    </a:ext>
                  </a:extLst>
                </a:gridCol>
                <a:gridCol w="225000">
                  <a:extLst>
                    <a:ext uri="{9D8B030D-6E8A-4147-A177-3AD203B41FA5}">
                      <a16:colId xmlns:a16="http://schemas.microsoft.com/office/drawing/2014/main" val="20033"/>
                    </a:ext>
                  </a:extLst>
                </a:gridCol>
                <a:gridCol w="225000">
                  <a:extLst>
                    <a:ext uri="{9D8B030D-6E8A-4147-A177-3AD203B41FA5}">
                      <a16:colId xmlns:a16="http://schemas.microsoft.com/office/drawing/2014/main" val="20034"/>
                    </a:ext>
                  </a:extLst>
                </a:gridCol>
                <a:gridCol w="225000">
                  <a:extLst>
                    <a:ext uri="{9D8B030D-6E8A-4147-A177-3AD203B41FA5}">
                      <a16:colId xmlns:a16="http://schemas.microsoft.com/office/drawing/2014/main" val="20035"/>
                    </a:ext>
                  </a:extLst>
                </a:gridCol>
                <a:gridCol w="225000">
                  <a:extLst>
                    <a:ext uri="{9D8B030D-6E8A-4147-A177-3AD203B41FA5}">
                      <a16:colId xmlns:a16="http://schemas.microsoft.com/office/drawing/2014/main" val="20036"/>
                    </a:ext>
                  </a:extLst>
                </a:gridCol>
                <a:gridCol w="225000">
                  <a:extLst>
                    <a:ext uri="{9D8B030D-6E8A-4147-A177-3AD203B41FA5}">
                      <a16:colId xmlns:a16="http://schemas.microsoft.com/office/drawing/2014/main" val="20037"/>
                    </a:ext>
                  </a:extLst>
                </a:gridCol>
                <a:gridCol w="225000">
                  <a:extLst>
                    <a:ext uri="{9D8B030D-6E8A-4147-A177-3AD203B41FA5}">
                      <a16:colId xmlns:a16="http://schemas.microsoft.com/office/drawing/2014/main" val="20038"/>
                    </a:ext>
                  </a:extLst>
                </a:gridCol>
                <a:gridCol w="225000">
                  <a:extLst>
                    <a:ext uri="{9D8B030D-6E8A-4147-A177-3AD203B41FA5}">
                      <a16:colId xmlns:a16="http://schemas.microsoft.com/office/drawing/2014/main" val="20039"/>
                    </a:ext>
                  </a:extLst>
                </a:gridCol>
                <a:gridCol w="225000">
                  <a:extLst>
                    <a:ext uri="{9D8B030D-6E8A-4147-A177-3AD203B41FA5}">
                      <a16:colId xmlns:a16="http://schemas.microsoft.com/office/drawing/2014/main" val="20040"/>
                    </a:ext>
                  </a:extLst>
                </a:gridCol>
                <a:gridCol w="225000">
                  <a:extLst>
                    <a:ext uri="{9D8B030D-6E8A-4147-A177-3AD203B41FA5}">
                      <a16:colId xmlns:a16="http://schemas.microsoft.com/office/drawing/2014/main" val="20041"/>
                    </a:ext>
                  </a:extLst>
                </a:gridCol>
                <a:gridCol w="225000">
                  <a:extLst>
                    <a:ext uri="{9D8B030D-6E8A-4147-A177-3AD203B41FA5}">
                      <a16:colId xmlns:a16="http://schemas.microsoft.com/office/drawing/2014/main" val="20042"/>
                    </a:ext>
                  </a:extLst>
                </a:gridCol>
                <a:gridCol w="225000">
                  <a:extLst>
                    <a:ext uri="{9D8B030D-6E8A-4147-A177-3AD203B41FA5}">
                      <a16:colId xmlns:a16="http://schemas.microsoft.com/office/drawing/2014/main" val="20043"/>
                    </a:ext>
                  </a:extLst>
                </a:gridCol>
                <a:gridCol w="225000">
                  <a:extLst>
                    <a:ext uri="{9D8B030D-6E8A-4147-A177-3AD203B41FA5}">
                      <a16:colId xmlns:a16="http://schemas.microsoft.com/office/drawing/2014/main" val="20044"/>
                    </a:ext>
                  </a:extLst>
                </a:gridCol>
                <a:gridCol w="225000">
                  <a:extLst>
                    <a:ext uri="{9D8B030D-6E8A-4147-A177-3AD203B41FA5}">
                      <a16:colId xmlns:a16="http://schemas.microsoft.com/office/drawing/2014/main" val="20045"/>
                    </a:ext>
                  </a:extLst>
                </a:gridCol>
                <a:gridCol w="225000">
                  <a:extLst>
                    <a:ext uri="{9D8B030D-6E8A-4147-A177-3AD203B41FA5}">
                      <a16:colId xmlns:a16="http://schemas.microsoft.com/office/drawing/2014/main" val="20046"/>
                    </a:ext>
                  </a:extLst>
                </a:gridCol>
                <a:gridCol w="225000">
                  <a:extLst>
                    <a:ext uri="{9D8B030D-6E8A-4147-A177-3AD203B41FA5}">
                      <a16:colId xmlns:a16="http://schemas.microsoft.com/office/drawing/2014/main" val="20047"/>
                    </a:ext>
                  </a:extLst>
                </a:gridCol>
              </a:tblGrid>
              <a:tr h="249503">
                <a:tc gridSpan="1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ctr"/>
                      <a:r>
                        <a:rPr lang="en-US" sz="14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1</a:t>
                      </a:r>
                    </a:p>
                  </a:txBody>
                  <a:tcPr marL="9525" marR="9525" marT="9525" marB="0" anchor="ctr">
                    <a:lnL w="1270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7B9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ctr"/>
                      <a:r>
                        <a:rPr lang="en-US" sz="14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2</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7B9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ctr"/>
                      <a:r>
                        <a:rPr lang="en-US" sz="14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3</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7B9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ctr"/>
                      <a:r>
                        <a:rPr lang="en-US" sz="14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4</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7B9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0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endParaRPr lang="en-US" sz="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a:noFill/>
                    </a:lnL>
                    <a:lnR w="635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286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ctr" defTabSz="914400" rtl="0" eaLnBrk="1" fontAlgn="b" latinLnBrk="0" hangingPunct="1"/>
                      <a:r>
                        <a:rPr lang="en-US" sz="1100" b="0" i="0" u="none" strike="noStrike" kern="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19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29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39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40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41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42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43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45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46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47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1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48</a:t>
                      </a:r>
                    </a:p>
                  </a:txBody>
                  <a:tcPr marL="9525" marR="9525" marT="9525" marB="0" anchor="ctr">
                    <a:lnL w="9525" cap="flat" cmpd="sng" algn="ctr">
                      <a:solidFill>
                        <a:schemeClr val="bg1"/>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7B97"/>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6268678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10B4-9D86-405D-99C9-A41027A84604}"/>
              </a:ext>
            </a:extLst>
          </p:cNvPr>
          <p:cNvSpPr txBox="1"/>
          <p:nvPr/>
        </p:nvSpPr>
        <p:spPr>
          <a:xfrm>
            <a:off x="578237" y="942051"/>
            <a:ext cx="2731787" cy="400110"/>
          </a:xfrm>
          <a:prstGeom prst="rect">
            <a:avLst/>
          </a:prstGeom>
          <a:noFill/>
        </p:spPr>
        <p:txBody>
          <a:bodyPr wrap="square" rtlCol="0">
            <a:spAutoFit/>
          </a:bodyPr>
          <a:lstStyle/>
          <a:p>
            <a:r>
              <a:rPr lang="en-US" sz="2000" dirty="0">
                <a:solidFill>
                  <a:srgbClr val="57BD83"/>
                </a:solidFill>
                <a:latin typeface="Open Sans" panose="020B0606030504020204" pitchFamily="34" charset="0"/>
                <a:cs typeface="Open Sans" panose="020B0606030504020204" pitchFamily="34" charset="0"/>
              </a:rPr>
              <a:t>DELIVERABLES</a:t>
            </a:r>
            <a:endParaRPr lang="en-ID" sz="2000" dirty="0">
              <a:solidFill>
                <a:srgbClr val="57BD83"/>
              </a:solidFill>
              <a:latin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2B4CEE0B-8039-B411-EABB-265006DD1D01}"/>
              </a:ext>
            </a:extLst>
          </p:cNvPr>
          <p:cNvGraphicFramePr>
            <a:graphicFrameLocks noGrp="1"/>
          </p:cNvGraphicFramePr>
          <p:nvPr>
            <p:extLst>
              <p:ext uri="{D42A27DB-BD31-4B8C-83A1-F6EECF244321}">
                <p14:modId xmlns:p14="http://schemas.microsoft.com/office/powerpoint/2010/main" val="2310175409"/>
              </p:ext>
            </p:extLst>
          </p:nvPr>
        </p:nvGraphicFramePr>
        <p:xfrm>
          <a:off x="684254" y="1436600"/>
          <a:ext cx="10823492" cy="4079240"/>
        </p:xfrm>
        <a:graphic>
          <a:graphicData uri="http://schemas.openxmlformats.org/drawingml/2006/table">
            <a:tbl>
              <a:tblPr firstRow="1" bandRow="1">
                <a:tableStyleId>{D27102A9-8310-4765-A935-A1911B00CA55}</a:tableStyleId>
              </a:tblPr>
              <a:tblGrid>
                <a:gridCol w="597764">
                  <a:extLst>
                    <a:ext uri="{9D8B030D-6E8A-4147-A177-3AD203B41FA5}">
                      <a16:colId xmlns:a16="http://schemas.microsoft.com/office/drawing/2014/main" val="1143531345"/>
                    </a:ext>
                  </a:extLst>
                </a:gridCol>
                <a:gridCol w="5401728">
                  <a:extLst>
                    <a:ext uri="{9D8B030D-6E8A-4147-A177-3AD203B41FA5}">
                      <a16:colId xmlns:a16="http://schemas.microsoft.com/office/drawing/2014/main" val="3751187625"/>
                    </a:ext>
                  </a:extLst>
                </a:gridCol>
                <a:gridCol w="828000">
                  <a:extLst>
                    <a:ext uri="{9D8B030D-6E8A-4147-A177-3AD203B41FA5}">
                      <a16:colId xmlns:a16="http://schemas.microsoft.com/office/drawing/2014/main" val="662866506"/>
                    </a:ext>
                  </a:extLst>
                </a:gridCol>
                <a:gridCol w="936000">
                  <a:extLst>
                    <a:ext uri="{9D8B030D-6E8A-4147-A177-3AD203B41FA5}">
                      <a16:colId xmlns:a16="http://schemas.microsoft.com/office/drawing/2014/main" val="3486583447"/>
                    </a:ext>
                  </a:extLst>
                </a:gridCol>
                <a:gridCol w="972000">
                  <a:extLst>
                    <a:ext uri="{9D8B030D-6E8A-4147-A177-3AD203B41FA5}">
                      <a16:colId xmlns:a16="http://schemas.microsoft.com/office/drawing/2014/main" val="441421712"/>
                    </a:ext>
                  </a:extLst>
                </a:gridCol>
                <a:gridCol w="2088000">
                  <a:extLst>
                    <a:ext uri="{9D8B030D-6E8A-4147-A177-3AD203B41FA5}">
                      <a16:colId xmlns:a16="http://schemas.microsoft.com/office/drawing/2014/main" val="305909691"/>
                    </a:ext>
                  </a:extLst>
                </a:gridCol>
              </a:tblGrid>
              <a:tr h="370840">
                <a:tc>
                  <a:txBody>
                    <a:bodyPr/>
                    <a:lstStyle/>
                    <a:p>
                      <a:pPr algn="l"/>
                      <a:r>
                        <a:rPr lang="en-US" sz="1100" b="0" i="0" noProof="0" dirty="0">
                          <a:solidFill>
                            <a:schemeClr val="tx1">
                              <a:lumMod val="85000"/>
                              <a:lumOff val="15000"/>
                            </a:schemeClr>
                          </a:solidFill>
                          <a:latin typeface="Open Sans" panose="020B0606030504020204" pitchFamily="34" charset="0"/>
                        </a:rPr>
                        <a:t>No.</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Description</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Type</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Leader</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Due date</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Status</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41954145"/>
                  </a:ext>
                </a:extLst>
              </a:tr>
              <a:tr h="370840">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12485475"/>
                  </a:ext>
                </a:extLst>
              </a:tr>
              <a:tr h="370840">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gridSpan="5">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hMerge="1">
                  <a:txBody>
                    <a:bodyPr/>
                    <a:lstStyle/>
                    <a:p>
                      <a:pPr algn="l"/>
                      <a:endParaRPr lang="en-US" sz="1100" noProof="0" dirty="0"/>
                    </a:p>
                  </a:txBody>
                  <a:tcPr/>
                </a:tc>
                <a:tc hMerge="1">
                  <a:txBody>
                    <a:bodyPr/>
                    <a:lstStyle/>
                    <a:p>
                      <a:pPr algn="l"/>
                      <a:endParaRPr lang="en-US" sz="1100" noProof="0" dirty="0"/>
                    </a:p>
                  </a:txBody>
                  <a:tcPr/>
                </a:tc>
                <a:tc hMerge="1">
                  <a:txBody>
                    <a:bodyPr/>
                    <a:lstStyle/>
                    <a:p>
                      <a:pPr algn="l"/>
                      <a:endParaRPr lang="en-US" sz="1100" noProof="0" dirty="0"/>
                    </a:p>
                  </a:txBody>
                  <a:tcPr/>
                </a:tc>
                <a:tc hMerge="1">
                  <a:txBody>
                    <a:bodyPr/>
                    <a:lstStyle/>
                    <a:p>
                      <a:pPr algn="l"/>
                      <a:endParaRPr lang="en-US" sz="1100" noProof="0" dirty="0"/>
                    </a:p>
                  </a:txBody>
                  <a:tcPr/>
                </a:tc>
                <a:extLst>
                  <a:ext uri="{0D108BD9-81ED-4DB2-BD59-A6C34878D82A}">
                    <a16:rowId xmlns:a16="http://schemas.microsoft.com/office/drawing/2014/main" val="4268489142"/>
                  </a:ext>
                </a:extLst>
              </a:tr>
              <a:tr h="370840">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837328461"/>
                  </a:ext>
                </a:extLst>
              </a:tr>
              <a:tr h="370840">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gridSpan="5">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hMerge="1">
                  <a:txBody>
                    <a:bodyPr/>
                    <a:lstStyle/>
                    <a:p>
                      <a:pPr algn="l"/>
                      <a:endParaRPr lang="en-US" sz="1100" noProof="0" dirty="0"/>
                    </a:p>
                  </a:txBody>
                  <a:tcPr/>
                </a:tc>
                <a:tc hMerge="1">
                  <a:txBody>
                    <a:bodyPr/>
                    <a:lstStyle/>
                    <a:p>
                      <a:pPr algn="l"/>
                      <a:endParaRPr lang="en-US" sz="1100" noProof="0" dirty="0"/>
                    </a:p>
                  </a:txBody>
                  <a:tcPr/>
                </a:tc>
                <a:tc hMerge="1">
                  <a:txBody>
                    <a:bodyPr/>
                    <a:lstStyle/>
                    <a:p>
                      <a:pPr algn="l"/>
                      <a:endParaRPr lang="en-US" sz="1100" noProof="0" dirty="0"/>
                    </a:p>
                  </a:txBody>
                  <a:tcPr/>
                </a:tc>
                <a:tc hMerge="1">
                  <a:txBody>
                    <a:bodyPr/>
                    <a:lstStyle/>
                    <a:p>
                      <a:pPr algn="l"/>
                      <a:endParaRPr lang="en-US" sz="1100" noProof="0" dirty="0"/>
                    </a:p>
                  </a:txBody>
                  <a:tcPr/>
                </a:tc>
                <a:extLst>
                  <a:ext uri="{0D108BD9-81ED-4DB2-BD59-A6C34878D82A}">
                    <a16:rowId xmlns:a16="http://schemas.microsoft.com/office/drawing/2014/main" val="3059043358"/>
                  </a:ext>
                </a:extLst>
              </a:tr>
              <a:tr h="370840">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563978142"/>
                  </a:ext>
                </a:extLst>
              </a:tr>
              <a:tr h="370840">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gridSpan="5">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hMerge="1">
                  <a:txBody>
                    <a:bodyPr/>
                    <a:lstStyle/>
                    <a:p>
                      <a:pPr algn="l"/>
                      <a:endParaRPr lang="en-US" sz="1100" noProof="0" dirty="0"/>
                    </a:p>
                  </a:txBody>
                  <a:tcPr/>
                </a:tc>
                <a:tc hMerge="1">
                  <a:txBody>
                    <a:bodyPr/>
                    <a:lstStyle/>
                    <a:p>
                      <a:pPr algn="l"/>
                      <a:endParaRPr lang="en-US" sz="1100" noProof="0" dirty="0"/>
                    </a:p>
                  </a:txBody>
                  <a:tcPr/>
                </a:tc>
                <a:tc hMerge="1">
                  <a:txBody>
                    <a:bodyPr/>
                    <a:lstStyle/>
                    <a:p>
                      <a:pPr algn="l"/>
                      <a:endParaRPr lang="en-US" sz="1100" noProof="0" dirty="0"/>
                    </a:p>
                  </a:txBody>
                  <a:tcPr/>
                </a:tc>
                <a:tc hMerge="1">
                  <a:txBody>
                    <a:bodyPr/>
                    <a:lstStyle/>
                    <a:p>
                      <a:pPr algn="l"/>
                      <a:endParaRPr lang="en-US" sz="1100" noProof="0" dirty="0"/>
                    </a:p>
                  </a:txBody>
                  <a:tcPr/>
                </a:tc>
                <a:extLst>
                  <a:ext uri="{0D108BD9-81ED-4DB2-BD59-A6C34878D82A}">
                    <a16:rowId xmlns:a16="http://schemas.microsoft.com/office/drawing/2014/main" val="1270109400"/>
                  </a:ext>
                </a:extLst>
              </a:tr>
              <a:tr h="370840">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37805995"/>
                  </a:ext>
                </a:extLst>
              </a:tr>
              <a:tr h="370840">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gridSpan="5">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hMerge="1">
                  <a:txBody>
                    <a:bodyPr/>
                    <a:lstStyle/>
                    <a:p>
                      <a:pPr algn="l"/>
                      <a:endParaRPr lang="en-US" sz="1100" noProof="0" dirty="0"/>
                    </a:p>
                  </a:txBody>
                  <a:tcPr/>
                </a:tc>
                <a:tc hMerge="1">
                  <a:txBody>
                    <a:bodyPr/>
                    <a:lstStyle/>
                    <a:p>
                      <a:pPr algn="l"/>
                      <a:endParaRPr lang="en-US" sz="1100" noProof="0" dirty="0"/>
                    </a:p>
                  </a:txBody>
                  <a:tcPr/>
                </a:tc>
                <a:tc hMerge="1">
                  <a:txBody>
                    <a:bodyPr/>
                    <a:lstStyle/>
                    <a:p>
                      <a:pPr algn="l"/>
                      <a:endParaRPr lang="en-US" sz="1100" noProof="0" dirty="0"/>
                    </a:p>
                  </a:txBody>
                  <a:tcPr/>
                </a:tc>
                <a:tc hMerge="1">
                  <a:txBody>
                    <a:bodyPr/>
                    <a:lstStyle/>
                    <a:p>
                      <a:pPr algn="l"/>
                      <a:endParaRPr lang="en-US" sz="1100" noProof="0" dirty="0"/>
                    </a:p>
                  </a:txBody>
                  <a:tcPr/>
                </a:tc>
                <a:extLst>
                  <a:ext uri="{0D108BD9-81ED-4DB2-BD59-A6C34878D82A}">
                    <a16:rowId xmlns:a16="http://schemas.microsoft.com/office/drawing/2014/main" val="1241124817"/>
                  </a:ext>
                </a:extLst>
              </a:tr>
              <a:tr h="370840">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90906099"/>
                  </a:ext>
                </a:extLst>
              </a:tr>
              <a:tr h="370840">
                <a:tc>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gridSpan="5">
                  <a:txBody>
                    <a:bodyPr/>
                    <a:lstStyle/>
                    <a:p>
                      <a:pPr algn="l"/>
                      <a:r>
                        <a:rPr lang="en-US" sz="1100" b="0" i="0" noProof="0" dirty="0">
                          <a:solidFill>
                            <a:schemeClr val="tx1">
                              <a:lumMod val="85000"/>
                              <a:lumOff val="15000"/>
                            </a:schemeClr>
                          </a:solidFill>
                          <a:latin typeface="Open Sans" panose="020B0606030504020204" pitchFamily="34" charset="0"/>
                        </a:rPr>
                        <a:t>-</a:t>
                      </a:r>
                      <a:endParaRPr lang="en-US" sz="11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tc hMerge="1">
                  <a:txBody>
                    <a:bodyPr/>
                    <a:lstStyle/>
                    <a:p>
                      <a:pPr algn="l"/>
                      <a:endParaRPr lang="en-US" sz="1100" noProof="0" dirty="0"/>
                    </a:p>
                  </a:txBody>
                  <a:tcPr/>
                </a:tc>
                <a:tc hMerge="1">
                  <a:txBody>
                    <a:bodyPr/>
                    <a:lstStyle/>
                    <a:p>
                      <a:pPr algn="l"/>
                      <a:endParaRPr lang="en-US" sz="1100" noProof="0" dirty="0"/>
                    </a:p>
                  </a:txBody>
                  <a:tcPr/>
                </a:tc>
                <a:tc hMerge="1">
                  <a:txBody>
                    <a:bodyPr/>
                    <a:lstStyle/>
                    <a:p>
                      <a:pPr algn="l"/>
                      <a:endParaRPr lang="en-US" sz="1100" noProof="0" dirty="0"/>
                    </a:p>
                  </a:txBody>
                  <a:tcPr/>
                </a:tc>
                <a:tc hMerge="1">
                  <a:txBody>
                    <a:bodyPr/>
                    <a:lstStyle/>
                    <a:p>
                      <a:pPr algn="l"/>
                      <a:endParaRPr lang="en-US" sz="1100" noProof="0" dirty="0"/>
                    </a:p>
                  </a:txBody>
                  <a:tcPr/>
                </a:tc>
                <a:extLst>
                  <a:ext uri="{0D108BD9-81ED-4DB2-BD59-A6C34878D82A}">
                    <a16:rowId xmlns:a16="http://schemas.microsoft.com/office/drawing/2014/main" val="2519715395"/>
                  </a:ext>
                </a:extLst>
              </a:tr>
            </a:tbl>
          </a:graphicData>
        </a:graphic>
      </p:graphicFrame>
      <p:sp>
        <p:nvSpPr>
          <p:cNvPr id="7" name="Rectangle 6">
            <a:extLst>
              <a:ext uri="{FF2B5EF4-FFF2-40B4-BE49-F238E27FC236}">
                <a16:creationId xmlns:a16="http://schemas.microsoft.com/office/drawing/2014/main" id="{9BAFEBB3-FA53-D498-92B2-B73653275ED1}"/>
              </a:ext>
            </a:extLst>
          </p:cNvPr>
          <p:cNvSpPr/>
          <p:nvPr/>
        </p:nvSpPr>
        <p:spPr>
          <a:xfrm>
            <a:off x="11698736" y="6420208"/>
            <a:ext cx="300146"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7</a:t>
            </a:fld>
            <a:endParaRPr lang="en-ID" sz="1000" dirty="0">
              <a:solidFill>
                <a:schemeClr val="bg1"/>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732698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B438CC1-BFA7-3AD2-828C-79DB35F67983}"/>
              </a:ext>
            </a:extLst>
          </p:cNvPr>
          <p:cNvGraphicFramePr>
            <a:graphicFrameLocks noGrp="1"/>
          </p:cNvGraphicFramePr>
          <p:nvPr>
            <p:extLst>
              <p:ext uri="{D42A27DB-BD31-4B8C-83A1-F6EECF244321}">
                <p14:modId xmlns:p14="http://schemas.microsoft.com/office/powerpoint/2010/main" val="1147193749"/>
              </p:ext>
            </p:extLst>
          </p:nvPr>
        </p:nvGraphicFramePr>
        <p:xfrm>
          <a:off x="741702" y="1494254"/>
          <a:ext cx="10708596" cy="1112520"/>
        </p:xfrm>
        <a:graphic>
          <a:graphicData uri="http://schemas.openxmlformats.org/drawingml/2006/table">
            <a:tbl>
              <a:tblPr firstRow="1" bandRow="1">
                <a:tableStyleId>{D27102A9-8310-4765-A935-A1911B00CA55}</a:tableStyleId>
              </a:tblPr>
              <a:tblGrid>
                <a:gridCol w="715139">
                  <a:extLst>
                    <a:ext uri="{9D8B030D-6E8A-4147-A177-3AD203B41FA5}">
                      <a16:colId xmlns:a16="http://schemas.microsoft.com/office/drawing/2014/main" val="1143531345"/>
                    </a:ext>
                  </a:extLst>
                </a:gridCol>
                <a:gridCol w="3130657">
                  <a:extLst>
                    <a:ext uri="{9D8B030D-6E8A-4147-A177-3AD203B41FA5}">
                      <a16:colId xmlns:a16="http://schemas.microsoft.com/office/drawing/2014/main" val="3751187625"/>
                    </a:ext>
                  </a:extLst>
                </a:gridCol>
                <a:gridCol w="1102270">
                  <a:extLst>
                    <a:ext uri="{9D8B030D-6E8A-4147-A177-3AD203B41FA5}">
                      <a16:colId xmlns:a16="http://schemas.microsoft.com/office/drawing/2014/main" val="662866506"/>
                    </a:ext>
                  </a:extLst>
                </a:gridCol>
                <a:gridCol w="1284469">
                  <a:extLst>
                    <a:ext uri="{9D8B030D-6E8A-4147-A177-3AD203B41FA5}">
                      <a16:colId xmlns:a16="http://schemas.microsoft.com/office/drawing/2014/main" val="3486583447"/>
                    </a:ext>
                  </a:extLst>
                </a:gridCol>
                <a:gridCol w="3001738">
                  <a:extLst>
                    <a:ext uri="{9D8B030D-6E8A-4147-A177-3AD203B41FA5}">
                      <a16:colId xmlns:a16="http://schemas.microsoft.com/office/drawing/2014/main" val="441421712"/>
                    </a:ext>
                  </a:extLst>
                </a:gridCol>
                <a:gridCol w="1474323">
                  <a:extLst>
                    <a:ext uri="{9D8B030D-6E8A-4147-A177-3AD203B41FA5}">
                      <a16:colId xmlns:a16="http://schemas.microsoft.com/office/drawing/2014/main" val="785613205"/>
                    </a:ext>
                  </a:extLst>
                </a:gridCol>
              </a:tblGrid>
              <a:tr h="370840">
                <a:tc>
                  <a:txBody>
                    <a:bodyPr/>
                    <a:lstStyle/>
                    <a:p>
                      <a:pPr algn="l"/>
                      <a:r>
                        <a:rPr lang="en-US" sz="1200" b="0" i="0" dirty="0">
                          <a:solidFill>
                            <a:schemeClr val="tx1">
                              <a:lumMod val="85000"/>
                              <a:lumOff val="15000"/>
                            </a:schemeClr>
                          </a:solidFill>
                          <a:latin typeface="Open Sans" panose="020B0606030504020204" pitchFamily="34" charset="0"/>
                        </a:rPr>
                        <a:t>No.</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Name</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Leader</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Due Date</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Means of verification</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s-ES" sz="1200" b="0" i="0" dirty="0">
                          <a:solidFill>
                            <a:schemeClr val="tx1">
                              <a:lumMod val="85000"/>
                              <a:lumOff val="15000"/>
                            </a:schemeClr>
                          </a:solidFill>
                          <a:latin typeface="Open Sans" panose="020B0606030504020204" pitchFamily="34" charset="0"/>
                        </a:rPr>
                        <a:t>Status</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41954145"/>
                  </a:ext>
                </a:extLst>
              </a:tr>
              <a:tr h="370840">
                <a:tc>
                  <a:txBody>
                    <a:bodyPr/>
                    <a:lstStyle/>
                    <a:p>
                      <a:pPr algn="l"/>
                      <a:r>
                        <a:rPr lang="en-US" sz="1200" b="0" i="0" dirty="0">
                          <a:solidFill>
                            <a:schemeClr val="tx1">
                              <a:lumMod val="85000"/>
                              <a:lumOff val="15000"/>
                            </a:schemeClr>
                          </a:solidFill>
                          <a:latin typeface="Open Sans" panose="020B0606030504020204" pitchFamily="34" charset="0"/>
                        </a:rPr>
                        <a:t>-</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noProof="0" dirty="0">
                          <a:solidFill>
                            <a:schemeClr val="tx1">
                              <a:lumMod val="85000"/>
                              <a:lumOff val="15000"/>
                            </a:schemeClr>
                          </a:solidFill>
                          <a:latin typeface="Open Sans" panose="020B0606030504020204" pitchFamily="34" charset="0"/>
                        </a:rPr>
                        <a:t>-</a:t>
                      </a:r>
                      <a:endParaRPr lang="en-US" sz="12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12485475"/>
                  </a:ext>
                </a:extLst>
              </a:tr>
              <a:tr h="370840">
                <a:tc>
                  <a:txBody>
                    <a:bodyPr/>
                    <a:lstStyle/>
                    <a:p>
                      <a:pPr algn="l"/>
                      <a:r>
                        <a:rPr lang="en-US" sz="1200" b="0" i="0" dirty="0">
                          <a:solidFill>
                            <a:schemeClr val="tx1">
                              <a:lumMod val="85000"/>
                              <a:lumOff val="15000"/>
                            </a:schemeClr>
                          </a:solidFill>
                          <a:latin typeface="Open Sans" panose="020B0606030504020204" pitchFamily="34" charset="0"/>
                        </a:rPr>
                        <a:t>-</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dirty="0">
                          <a:solidFill>
                            <a:schemeClr val="tx1">
                              <a:lumMod val="85000"/>
                              <a:lumOff val="15000"/>
                            </a:schemeClr>
                          </a:solidFill>
                          <a:latin typeface="Open Sans" panose="020B0606030504020204" pitchFamily="34" charset="0"/>
                        </a:rPr>
                        <a:t>-</a:t>
                      </a:r>
                      <a:endParaRPr lang="es-ES" sz="1200" b="0" i="0" dirty="0">
                        <a:solidFill>
                          <a:schemeClr val="tx1">
                            <a:lumMod val="85000"/>
                            <a:lumOff val="15000"/>
                          </a:schemeClr>
                        </a:solidFill>
                        <a:latin typeface="Open Sans" panose="020B0606030504020204" pitchFamily="34" charset="0"/>
                        <a:cs typeface="Open Sans" panose="020B0606030504020204" pitchFamily="34" charset="0"/>
                      </a:endParaRPr>
                    </a:p>
                  </a:txBody>
                  <a:tcPr/>
                </a:tc>
                <a:tc>
                  <a:txBody>
                    <a:bodyPr/>
                    <a:lstStyle/>
                    <a:p>
                      <a:pPr algn="l"/>
                      <a:r>
                        <a:rPr lang="en-US" sz="1200" b="0" i="0" noProof="0" dirty="0">
                          <a:solidFill>
                            <a:schemeClr val="tx1">
                              <a:lumMod val="85000"/>
                              <a:lumOff val="15000"/>
                            </a:schemeClr>
                          </a:solidFill>
                          <a:latin typeface="Open Sans" panose="020B0606030504020204" pitchFamily="34" charset="0"/>
                        </a:rPr>
                        <a:t>-</a:t>
                      </a:r>
                      <a:endParaRPr lang="en-US" sz="1200" b="0" i="0" noProof="0" dirty="0">
                        <a:solidFill>
                          <a:schemeClr val="tx1">
                            <a:lumMod val="85000"/>
                            <a:lumOff val="15000"/>
                          </a:schemeClr>
                        </a:solidFill>
                        <a:latin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98137872"/>
                  </a:ext>
                </a:extLst>
              </a:tr>
            </a:tbl>
          </a:graphicData>
        </a:graphic>
      </p:graphicFrame>
      <p:sp>
        <p:nvSpPr>
          <p:cNvPr id="4" name="Rectangle 3">
            <a:extLst>
              <a:ext uri="{FF2B5EF4-FFF2-40B4-BE49-F238E27FC236}">
                <a16:creationId xmlns:a16="http://schemas.microsoft.com/office/drawing/2014/main" id="{7F4D285A-4896-29DA-F1DE-0F1566A15C22}"/>
              </a:ext>
            </a:extLst>
          </p:cNvPr>
          <p:cNvSpPr/>
          <p:nvPr/>
        </p:nvSpPr>
        <p:spPr>
          <a:xfrm>
            <a:off x="11673159" y="6432997"/>
            <a:ext cx="341930"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8</a:t>
            </a:fld>
            <a:endParaRPr lang="en-ID" sz="1000" dirty="0">
              <a:solidFill>
                <a:schemeClr val="bg1"/>
              </a:solidFill>
              <a:latin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9475F461-B6DD-EB1E-9004-189870FCEF03}"/>
              </a:ext>
            </a:extLst>
          </p:cNvPr>
          <p:cNvSpPr txBox="1"/>
          <p:nvPr/>
        </p:nvSpPr>
        <p:spPr>
          <a:xfrm>
            <a:off x="635685" y="946783"/>
            <a:ext cx="2731787" cy="400110"/>
          </a:xfrm>
          <a:prstGeom prst="rect">
            <a:avLst/>
          </a:prstGeom>
          <a:noFill/>
        </p:spPr>
        <p:txBody>
          <a:bodyPr wrap="square" rtlCol="0">
            <a:spAutoFit/>
          </a:bodyPr>
          <a:lstStyle/>
          <a:p>
            <a:r>
              <a:rPr lang="en-US" sz="2000" dirty="0">
                <a:solidFill>
                  <a:srgbClr val="57BD83"/>
                </a:solidFill>
                <a:latin typeface="Open Sans" panose="020B0606030504020204" pitchFamily="34" charset="0"/>
                <a:cs typeface="Open Sans" panose="020B0606030504020204" pitchFamily="34" charset="0"/>
              </a:rPr>
              <a:t>MILESTONES</a:t>
            </a:r>
            <a:endParaRPr lang="en-ID" sz="2000" dirty="0">
              <a:solidFill>
                <a:srgbClr val="57BD83"/>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783392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A306D7-680F-41A3-A74D-BEE4E909AD9E}"/>
              </a:ext>
            </a:extLst>
          </p:cNvPr>
          <p:cNvSpPr txBox="1"/>
          <p:nvPr/>
        </p:nvSpPr>
        <p:spPr>
          <a:xfrm>
            <a:off x="611981" y="3872813"/>
            <a:ext cx="10968037" cy="553998"/>
          </a:xfrm>
          <a:prstGeom prst="rect">
            <a:avLst/>
          </a:prstGeom>
          <a:noFill/>
        </p:spPr>
        <p:txBody>
          <a:bodyPr wrap="square" rtlCol="0">
            <a:spAutoFit/>
          </a:bodyPr>
          <a:lstStyle/>
          <a:p>
            <a:pPr algn="ctr"/>
            <a:r>
              <a:rPr lang="en-US" sz="3000" dirty="0">
                <a:solidFill>
                  <a:srgbClr val="327B97"/>
                </a:solidFill>
                <a:latin typeface="Open Sans" panose="020B0606030504020204" pitchFamily="34" charset="0"/>
                <a:cs typeface="Open Sans" panose="020B0606030504020204" pitchFamily="34" charset="0"/>
              </a:rPr>
              <a:t>WP CRITICAL ASPECTS AND MITIGATIONS</a:t>
            </a:r>
            <a:endParaRPr lang="en-ID" sz="3000" dirty="0">
              <a:solidFill>
                <a:srgbClr val="327B97"/>
              </a:solidFill>
              <a:latin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982E5068-5415-02B2-084B-FBE32F922BF5}"/>
              </a:ext>
            </a:extLst>
          </p:cNvPr>
          <p:cNvSpPr/>
          <p:nvPr/>
        </p:nvSpPr>
        <p:spPr>
          <a:xfrm>
            <a:off x="11667667" y="6424632"/>
            <a:ext cx="342928" cy="246221"/>
          </a:xfrm>
          <a:prstGeom prst="rect">
            <a:avLst/>
          </a:prstGeom>
        </p:spPr>
        <p:txBody>
          <a:bodyPr wrap="square">
            <a:spAutoFit/>
          </a:bodyPr>
          <a:lstStyle/>
          <a:p>
            <a:pPr algn="ctr"/>
            <a:fld id="{E8DD8837-E3C8-C642-A5D8-2A1CF98C41EC}" type="slidenum">
              <a:rPr lang="en-ID" sz="1000" smtClean="0">
                <a:solidFill>
                  <a:schemeClr val="bg1"/>
                </a:solidFill>
                <a:latin typeface="Open Sans" panose="020B0606030504020204" pitchFamily="34" charset="0"/>
                <a:cs typeface="Open Sans" panose="020B0606030504020204" pitchFamily="34" charset="0"/>
              </a:rPr>
              <a:pPr algn="ctr"/>
              <a:t>9</a:t>
            </a:fld>
            <a:endParaRPr lang="en-ID" sz="1000" dirty="0">
              <a:solidFill>
                <a:schemeClr val="bg1"/>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0278985"/>
      </p:ext>
    </p:extLst>
  </p:cSld>
  <p:clrMapOvr>
    <a:masterClrMapping/>
  </p:clrMapOvr>
  <p:transition spd="slow">
    <p:wipe/>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12745"/>
      </a:dk2>
      <a:lt2>
        <a:srgbClr val="B4DCFA"/>
      </a:lt2>
      <a:accent1>
        <a:srgbClr val="4E67C8"/>
      </a:accent1>
      <a:accent2>
        <a:srgbClr val="AED5E4"/>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41A4B16E76224F8E32F60FAF3FE731" ma:contentTypeVersion="9" ma:contentTypeDescription="Create a new document." ma:contentTypeScope="" ma:versionID="ff0b8dc33d874a702c329b54f287e3b8">
  <xsd:schema xmlns:xsd="http://www.w3.org/2001/XMLSchema" xmlns:xs="http://www.w3.org/2001/XMLSchema" xmlns:p="http://schemas.microsoft.com/office/2006/metadata/properties" xmlns:ns2="dc9508a5-8d68-4e40-8b98-e2dd6433bf09" xmlns:ns3="4729a116-8e14-47d6-a81f-097ce1f8eb4e" targetNamespace="http://schemas.microsoft.com/office/2006/metadata/properties" ma:root="true" ma:fieldsID="80548708d5cb0a08e09e723373918793" ns2:_="" ns3:_="">
    <xsd:import namespace="dc9508a5-8d68-4e40-8b98-e2dd6433bf09"/>
    <xsd:import namespace="4729a116-8e14-47d6-a81f-097ce1f8eb4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508a5-8d68-4e40-8b98-e2dd6433bf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29a116-8e14-47d6-a81f-097ce1f8eb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DCE9A5-EF45-40CA-B086-F8BBE481F676}"/>
</file>

<file path=customXml/itemProps2.xml><?xml version="1.0" encoding="utf-8"?>
<ds:datastoreItem xmlns:ds="http://schemas.openxmlformats.org/officeDocument/2006/customXml" ds:itemID="{9CEA2B43-E584-47F0-BF9F-CF23F428957F}">
  <ds:schemaRefs>
    <ds:schemaRef ds:uri="http://schemas.microsoft.com/sharepoint/v3/contenttype/forms"/>
  </ds:schemaRefs>
</ds:datastoreItem>
</file>

<file path=customXml/itemProps3.xml><?xml version="1.0" encoding="utf-8"?>
<ds:datastoreItem xmlns:ds="http://schemas.openxmlformats.org/officeDocument/2006/customXml" ds:itemID="{6D92A751-068F-488C-9969-3609ED594E59}"/>
</file>

<file path=docProps/app.xml><?xml version="1.0" encoding="utf-8"?>
<Properties xmlns="http://schemas.openxmlformats.org/officeDocument/2006/extended-properties" xmlns:vt="http://schemas.openxmlformats.org/officeDocument/2006/docPropsVTypes">
  <Template>Office Theme</Template>
  <TotalTime>0</TotalTime>
  <Words>505</Words>
  <Application>Microsoft Office PowerPoint</Application>
  <PresentationFormat>Widescreen</PresentationFormat>
  <Paragraphs>221</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Font Awesome 5 Free Solid</vt:lpstr>
      <vt:lpstr>Open Sans</vt:lpstr>
      <vt:lpstr>Open Sans Semibold</vt:lpstr>
      <vt:lpstr>Roboto</vt:lpstr>
      <vt:lpstr>Office Theme</vt:lpstr>
      <vt:lpstr>    WP No. &amp;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Robby Cahyadi</dc:creator>
  <cp:lastModifiedBy>Michele Ponzelli</cp:lastModifiedBy>
  <cp:revision>489</cp:revision>
  <dcterms:created xsi:type="dcterms:W3CDTF">2017-09-06T04:57:18Z</dcterms:created>
  <dcterms:modified xsi:type="dcterms:W3CDTF">2023-06-28T09:34:58Z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0x010100C841A4B16E76224F8E32F60FAF3FE731</vt:lpwstr>
  </property>
  <property fmtid="{D5CDD505-2E9C-101B-9397-08002B2CF9AE}" pid="3" name="Order">
    <vt:r8>9700</vt:r8>
  </property>
</Properties>
</file>